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1" r:id="rId5"/>
    <p:sldId id="265" r:id="rId6"/>
    <p:sldId id="259" r:id="rId7"/>
    <p:sldId id="260" r:id="rId8"/>
    <p:sldId id="263" r:id="rId9"/>
    <p:sldId id="264" r:id="rId10"/>
    <p:sldId id="266" r:id="rId11"/>
    <p:sldId id="267" r:id="rId12"/>
    <p:sldId id="270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F43A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121" d="100"/>
          <a:sy n="121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ownloads\Pchely_-_ZHuzhzhanie_(iPlayer.fm)_mp3cut.foxcom.su_.mp3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276872"/>
            <a:ext cx="618822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50F4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Чудесный мир </a:t>
            </a:r>
            <a:r>
              <a:rPr lang="ru-RU" sz="6000" dirty="0" smtClean="0">
                <a:solidFill>
                  <a:srgbClr val="50F4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000" dirty="0" smtClean="0">
                <a:solidFill>
                  <a:srgbClr val="50F4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6000" dirty="0" smtClean="0">
                <a:solidFill>
                  <a:srgbClr val="50F4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000" dirty="0" smtClean="0">
                <a:solidFill>
                  <a:srgbClr val="50F4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6000" dirty="0" smtClean="0">
                <a:solidFill>
                  <a:srgbClr val="50F4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6000" dirty="0">
              <a:solidFill>
                <a:srgbClr val="50F4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60963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прожорливые хищники планеты. Их добыча по весу    в несколько раз больше  самого насекомого. Очень быстро летают. У стрекоз  по 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avatars.mds.yandex.net/get-pdb/225396/de705a11-357e-45c8-8a70-3f4117ae1c4b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9649"/>
            <a:ext cx="4217611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s://avatars.mds.yandex.net/get-pdb/231404/50ddf817-da71-4718-82da-9663b626d4af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54075"/>
            <a:ext cx="3840361" cy="24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https://avatars.mds.yandex.net/get-pdb/163339/d365b682-d69e-4fd8-81f8-3239b77f0c51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664097"/>
            <a:ext cx="4400165" cy="2780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-5510"/>
            <a:ext cx="1944216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Пчела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7187" y="1052735"/>
            <a:ext cx="3168352" cy="15121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Похлопочет над цветком — 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поделится медком.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33256"/>
            <a:ext cx="878497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chely_-_ZHuzhzhanie_(iPlayer.f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  <p:pic>
        <p:nvPicPr>
          <p:cNvPr id="9218" name="Picture 2" descr="https://avatars.mds.yandex.net/get-pdb/1769690/121a5484-5946-4041-9a04-1195f634d527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3970784" cy="3820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s://avatars.mds.yandex.net/get-pdb/163339/c2721356-ec18-4003-aab3-3ad321f8774f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64904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8306"/>
            <a:ext cx="7525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разводит пчел и пользуется результатом их труда – медом.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://ae01.alicdn.com/kf/Hedf4ab553f854f49b991009a805a1eacT/24-60.jpg_q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633248" cy="563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07975" y="692696"/>
            <a:ext cx="4319588" cy="792163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пчелы живут в ульях.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211960" y="764704"/>
            <a:ext cx="4716015" cy="1008063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Дикие пчелы строят гнезда на деревьях.</a:t>
            </a:r>
          </a:p>
          <a:p>
            <a:endParaRPr lang="ru-RU" dirty="0"/>
          </a:p>
        </p:txBody>
      </p:sp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  <p:pic>
        <p:nvPicPr>
          <p:cNvPr id="11266" name="Picture 2" descr="https://www.aricilik.com.tr/wp-content/uploads/2019/10/ari-kovani-nedir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6549" r="53867" b="13647"/>
          <a:stretch/>
        </p:blipFill>
        <p:spPr bwMode="auto">
          <a:xfrm>
            <a:off x="513255" y="1628800"/>
            <a:ext cx="3445787" cy="4235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https://avatars.mds.yandex.net/get-pdb/2298289/4ddc278e-ad79-4b9f-86fb-809987349236/s1200?webp=fal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0"/>
          <a:stretch/>
        </p:blipFill>
        <p:spPr bwMode="auto">
          <a:xfrm>
            <a:off x="4211960" y="1906171"/>
            <a:ext cx="470582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89240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0872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ветки на тропинку,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травинки на травинку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пружинка —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Зелёненькая спинка.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49787" y="72008"/>
            <a:ext cx="2767953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Кузнечик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  <p:pic>
        <p:nvPicPr>
          <p:cNvPr id="12292" name="Picture 4" descr="http://mbgblog.ru/uploads/foto/kuz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80" y="1239153"/>
            <a:ext cx="3240360" cy="4296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6" name="Picture 8" descr="https://cdn.photosight.ru/img/7/a17/4837013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4" y="2109049"/>
            <a:ext cx="4344889" cy="3264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0648"/>
            <a:ext cx="2835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Муравьи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у пня суетня, беготня: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 рабочий целый день хлопочет.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522920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 живут везде, от городских квартир до Антарктиды.                        Муравьи практически всеядны.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avatars.mds.yandex.net/get-pdb/226447/6c2577bc-fe59-404b-bcb7-66ab2c09be1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408041" cy="2958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8" name="Picture 6" descr="https://mastervdome.com/wp-content/uploads/2018/12/%D0%92%D1%81%D0%B5-%D0%BE-%D0%BC%D1%83%D1%80%D0%B0%D0%B2%D1%8C%D1%8F%D1%85.-%D0%91%D1%83%D1%80%D1%8B%D0%B5-%D0%BB%D1%83%D0%B3%D0%BE%D0%B2%D1%8B%D0%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230780"/>
            <a:ext cx="3657620" cy="2428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20" name="Picture 8" descr="https://shkolazhizni.ru/img/content/i200/200830_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73598"/>
            <a:ext cx="3989318" cy="299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maam.ru/upload/blogs/detsad-7712-15708659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9921" r="7333" b="11519"/>
          <a:stretch/>
        </p:blipFill>
        <p:spPr bwMode="auto">
          <a:xfrm>
            <a:off x="-1" y="7350"/>
            <a:ext cx="9164261" cy="68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60338"/>
            <a:ext cx="2828834" cy="1143000"/>
          </a:xfrm>
        </p:spPr>
        <p:txBody>
          <a:bodyPr/>
          <a:lstStyle/>
          <a:p>
            <a:r>
              <a:rPr lang="ru-RU" dirty="0" smtClean="0"/>
              <a:t>Светлячок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62880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солнце, не огонь, а светит.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AutoShape 2" descr="http://i.huffpost.com/gen/1154566/thumbs/o-WHY-DO-FIREFLIES-GLOW-face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encrypted-tbn0.gstatic.com/images?q=tbn:ANd9GcQQ4oZUX_92B7cEYCon4fioyouZssceUhFeRnzs655_p0lbk1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https://i.pinimg.com/originals/94/19/ba/9419bab8e99f3f448c64795443968d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27" y="2636912"/>
            <a:ext cx="4166849" cy="2788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4" name="Picture 4" descr="http://www.filmflies.com/images/firefl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7" y="1844824"/>
            <a:ext cx="4421994" cy="3252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60338"/>
            <a:ext cx="1522512" cy="10081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Оса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1746" name="AutoShape 2" descr="https://encrypted-tbn2.gstatic.com/images?q=tbn:ANd9GcQuDs8NHt4_N1Jp4EIE3h4WKBY6abydpKS0rxjCEiIuxNSVXbox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864732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отличие от пчел, осы не запасают мед. Часто осы строят гнезда в земле.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772816"/>
            <a:ext cx="2232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тигр: усата, полосата,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жало поострей кинжала.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Жужжит, взлетела в небеса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Любитель сладкого -…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bigpicture.ru/wp-content/uploads/2012/09/bee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4" b="5310"/>
          <a:stretch/>
        </p:blipFill>
        <p:spPr bwMode="auto">
          <a:xfrm>
            <a:off x="3275856" y="1412776"/>
            <a:ext cx="5607303" cy="3976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9812"/>
            <a:ext cx="2386608" cy="980728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Таракан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6612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Тараканы едят практически всё. Обычную еду, книжки, кожаную одежду, даже домашние цветы. Удивительно выносливы и живучи. Целый месяц таракан может ничего не есть.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9675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рячется по углам,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Спать мешает по ночам,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Неделями не питается,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вредитель называется?</a:t>
            </a:r>
          </a:p>
          <a:p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3794" name="AutoShape 2" descr="http://versii.com/photos_new/2009/bank_15901_img_200x230_784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7" name="AutoShape 5" descr="http://im0-tub-ru.yandex.net/i?id=b24449031a369dd731b55c17c20ff685-58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https://mytodayshoroscope.com/wp-content/uploads/2020/01/cockroach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7" y="2382059"/>
            <a:ext cx="3979795" cy="327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2" name="Picture 4" descr="https://versiya.info/uploads/posts/2018-06/1528464061_1519324510_fotolia_22019197_subscription_monthly_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 r="17817"/>
          <a:stretch/>
        </p:blipFill>
        <p:spPr bwMode="auto">
          <a:xfrm>
            <a:off x="4644008" y="1916832"/>
            <a:ext cx="4109050" cy="3029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949280"/>
            <a:ext cx="9144000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живут везде. В пустынях и тропиках, в тайге и  Антарктиде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54205"/>
            <a:ext cx="3384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333300"/>
                </a:solidFill>
                <a:latin typeface="Georgia" pitchFamily="18" charset="0"/>
              </a:rPr>
              <a:t>Насекомые</a:t>
            </a:r>
            <a:endParaRPr lang="ru-RU" sz="4400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1028" name="Picture 4" descr="https://img-fotki.yandex.ru/get/5637/92726046.5b/0_88586_c80a8df8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64940"/>
            <a:ext cx="3140968" cy="314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1" name="Picture 7" descr="https://citifox.ru/wp-content/uploads/2017/06/stre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41" y="3346838"/>
            <a:ext cx="3412094" cy="2559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http://insects2.botgard.uran.ru/sites/default/files/images/1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79" y="1023646"/>
            <a:ext cx="345638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675" y="332656"/>
            <a:ext cx="3106688" cy="99412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Водомерка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1772815"/>
            <a:ext cx="30158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поверхности воды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обитает,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корой, без суеты,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зиму коротает.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её длиннющих ног –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водной глади мерка.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 скользить ещё так мог?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0" name="AutoShape 2" descr="http://im1-tub-ru.yandex.net/i?id=fc8c23b6675b3ecc755ccb3730ca1ffa-10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https://www.fotoprizer.ru/img/10380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61" y="1772816"/>
            <a:ext cx="5531720" cy="4148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543" y="2204864"/>
            <a:ext cx="7498080" cy="12961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50F43A"/>
                </a:solidFill>
              </a:rPr>
              <a:t>Спасибо за внимание!</a:t>
            </a:r>
            <a:endParaRPr lang="ru-RU" sz="5400" dirty="0">
              <a:solidFill>
                <a:srgbClr val="50F4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6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обитают во всех средах - в воздухе, на земле и в воде.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72000" y="764704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764704"/>
            <a:ext cx="20882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99792" y="764704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2" name="Picture 4" descr="https://www.photogorky.ru/photos/71409c6f29d1c41d642a4e192779e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0788"/>
            <a:ext cx="3505127" cy="2340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s://misterklop.ru/wp-content/uploads/2019/09/Vodyanye-klopy-vidy-sreda-obitaniya-i-opasnost-dlya-cheloveka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47" y="1482195"/>
            <a:ext cx="3568280" cy="2378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https://avatars.mds.yandex.net/get-pdb/963318/4a4877d1-6964-4b6c-bd0a-e20021ed11b8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92" y="3861048"/>
            <a:ext cx="3830216" cy="2872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sekomyh.ru/wp-content/uploads/2015/09/SEMEYSTVO-ZHUZHELITS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13" y="1628800"/>
            <a:ext cx="5405173" cy="4053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310855" y="119683"/>
            <a:ext cx="5548387" cy="150911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Основные </a:t>
            </a:r>
            <a:r>
              <a:rPr lang="ru-RU" dirty="0" smtClean="0">
                <a:latin typeface="Georgia" pitchFamily="18" charset="0"/>
              </a:rPr>
              <a:t>признаки насекомого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2204864"/>
            <a:ext cx="3168352" cy="3096344"/>
          </a:xfrm>
        </p:spPr>
        <p:txBody>
          <a:bodyPr/>
          <a:lstStyle/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ног.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тела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голова, грудь, брюшко.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большинстве случаев у насекомых есть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87201" y="3141017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697587" y="3543969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3319" name="AutoShape 7"/>
          <p:cNvSpPr>
            <a:spLocks/>
          </p:cNvSpPr>
          <p:nvPr/>
        </p:nvSpPr>
        <p:spPr bwMode="auto">
          <a:xfrm>
            <a:off x="7859242" y="5873192"/>
            <a:ext cx="1284758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Голова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5359730" y="5851791"/>
            <a:ext cx="105593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Грудь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3" name="AutoShape 11"/>
          <p:cNvSpPr>
            <a:spLocks/>
          </p:cNvSpPr>
          <p:nvPr/>
        </p:nvSpPr>
        <p:spPr bwMode="auto">
          <a:xfrm>
            <a:off x="2843808" y="6093296"/>
            <a:ext cx="1489025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Брюшко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9" name="AutoShape 17"/>
          <p:cNvSpPr>
            <a:spLocks/>
          </p:cNvSpPr>
          <p:nvPr/>
        </p:nvSpPr>
        <p:spPr bwMode="auto">
          <a:xfrm>
            <a:off x="8502180" y="2269257"/>
            <a:ext cx="26900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8" name="AutoShape 6"/>
          <p:cNvSpPr>
            <a:spLocks/>
          </p:cNvSpPr>
          <p:nvPr/>
        </p:nvSpPr>
        <p:spPr bwMode="auto">
          <a:xfrm rot="14963548">
            <a:off x="7352571" y="4642792"/>
            <a:ext cx="1626382" cy="753443"/>
          </a:xfrm>
          <a:prstGeom prst="rightArrow">
            <a:avLst>
              <a:gd name="adj1" fmla="val 32000"/>
              <a:gd name="adj2" fmla="val 6403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7969550">
            <a:off x="5398895" y="4642232"/>
            <a:ext cx="2015283" cy="754559"/>
          </a:xfrm>
          <a:prstGeom prst="rightArrow">
            <a:avLst>
              <a:gd name="adj1" fmla="val 32000"/>
              <a:gd name="adj2" fmla="val 63897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 rot="18359254">
            <a:off x="2599416" y="4484469"/>
            <a:ext cx="3081820" cy="753442"/>
          </a:xfrm>
          <a:prstGeom prst="rightArrow">
            <a:avLst>
              <a:gd name="adj1" fmla="val 32000"/>
              <a:gd name="adj2" fmla="val 63992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Какое из этих животных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не насекомое</a:t>
            </a:r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?</a:t>
            </a:r>
            <a:endParaRPr lang="ru-RU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484" name="Picture 4" descr="https://encrypted-tbn0.gstatic.com/images?q=tbn:ANd9GcT7oJJ7hASvn2iAw4kME_e5Lfb3_nh7IAFAnyYiwnFBH8ThM5MziA"/>
          <p:cNvPicPr>
            <a:picLocks noChangeAspect="1" noChangeArrowheads="1"/>
          </p:cNvPicPr>
          <p:nvPr/>
        </p:nvPicPr>
        <p:blipFill>
          <a:blip r:embed="rId2" cstate="print"/>
          <a:srcRect l="5755" t="5076" b="6088"/>
          <a:stretch>
            <a:fillRect/>
          </a:stretch>
        </p:blipFill>
        <p:spPr bwMode="auto">
          <a:xfrm>
            <a:off x="5884359" y="1329947"/>
            <a:ext cx="3148465" cy="2243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8" descr="http://im1-tub-ru.yandex.net/i?id=3327beb989859b23b881605781540c72-4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43" y="1340768"/>
            <a:ext cx="3101463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0" name="Picture 10" descr="http://im3-tub-ru.yandex.net/i?id=9be0fba265b1c51f2400a3f7330315af-59-144&amp;n=21"/>
          <p:cNvPicPr>
            <a:picLocks noChangeAspect="1" noChangeArrowheads="1"/>
          </p:cNvPicPr>
          <p:nvPr/>
        </p:nvPicPr>
        <p:blipFill>
          <a:blip r:embed="rId4" cstate="print"/>
          <a:srcRect l="2083" t="5037" b="9333"/>
          <a:stretch>
            <a:fillRect/>
          </a:stretch>
        </p:blipFill>
        <p:spPr bwMode="auto">
          <a:xfrm>
            <a:off x="5875195" y="4122822"/>
            <a:ext cx="3138420" cy="2157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2" name="Picture 12" descr="https://encrypted-tbn0.gstatic.com/images?q=tbn:ANd9GcRcE9Ac5faUuh46eeey6LKSyfPhgQU4S4nakB0DlXPXHd-yrb_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542" y="4293096"/>
            <a:ext cx="3090327" cy="2169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35542" y="4321696"/>
            <a:ext cx="3088052" cy="211260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48954" y="4330243"/>
            <a:ext cx="3076916" cy="213643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371728" y="1308059"/>
            <a:ext cx="23762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животные, относящиеся к типу членистоногих, классу паукообразных.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населяют практически все уголки планеты.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вид хищников питается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мелкими видами животных, земноводными.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изучает жизнь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называется арахнологией.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7199" y="188640"/>
            <a:ext cx="5544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Питание насекомых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492" y="5805263"/>
            <a:ext cx="831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  <p:pic>
        <p:nvPicPr>
          <p:cNvPr id="4100" name="Picture 4" descr="https://xn--80akpibjs0b3c.net/upload/vrediteli/tarakany/tarakany-vozle-kroshek-ed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t="33297" r="31355"/>
          <a:stretch/>
        </p:blipFill>
        <p:spPr bwMode="auto">
          <a:xfrm>
            <a:off x="3275856" y="958081"/>
            <a:ext cx="3132397" cy="222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s://user.vse42.ru/files/P_S1280x853q80/Wnone/ui-596d8c4cbff286.8436024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12" y="3615598"/>
            <a:ext cx="3106791" cy="2070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https://www.vladtime.ru/uploads/posts/2018-09/1537528787_pixnio-907342-4950x34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r="16032"/>
          <a:stretch/>
        </p:blipFill>
        <p:spPr bwMode="auto">
          <a:xfrm>
            <a:off x="6540913" y="1931703"/>
            <a:ext cx="2584488" cy="2783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https://kartinkinaden.ru/uploads/posts/2020-01/1579942852_1-p-admiral-babochka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8" y="1931702"/>
            <a:ext cx="3058709" cy="2600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e67/000f160e-fcd8e3db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83" y="0"/>
            <a:ext cx="9144000" cy="68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3732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питания зависит от жизненной стадии. Например, гусеница-личинка питается листьями, а бабочка – нектаром.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9675" y="139279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Насекомые защищаются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окраска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Отпугивающая окраска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форма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Использование яда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146" name="Picture 2" descr="https://avatars.mds.yandex.net/get-pdb/909209/94019f59-70e4-4003-8a58-f512ef587ae2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1" y="1343454"/>
            <a:ext cx="3401491" cy="2381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https://www.popsci.com/sites/popsci.com/files/styles/large_1x_/public/images/2017/02/peach_blossom.jpg?itok=8XSKmV4d&amp;fc=50,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1" y="4064243"/>
            <a:ext cx="2978258" cy="2317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https://s00.yaplakal.com/pics/pics_original/1/3/5/13468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74002" y="937519"/>
            <a:ext cx="242848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4" name="Picture 10" descr="https://apest.ru/wp-content/uploads/2018/10/opasnye-nasekomy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4932040" y="4238175"/>
            <a:ext cx="371241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97770"/>
            <a:ext cx="2560328" cy="1143000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Стрекоза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4824536" cy="110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аэропланчик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 на жёлтый одуванчик?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img0.liveinternet.ru/images/attach/c/2/73/809/73809650_98a8b0c6a5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11019"/>
          <a:stretch/>
        </p:blipFill>
        <p:spPr bwMode="auto">
          <a:xfrm>
            <a:off x="323529" y="2996952"/>
            <a:ext cx="4863270" cy="2931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s://free-mobi.org/files/2/ed7_dragonf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99" y="1240770"/>
            <a:ext cx="3645405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1960</TotalTime>
  <Words>435</Words>
  <Application>Microsoft Office PowerPoint</Application>
  <PresentationFormat>Экран (4:3)</PresentationFormat>
  <Paragraphs>55</Paragraphs>
  <Slides>21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Corbel</vt:lpstr>
      <vt:lpstr>Georgia</vt:lpstr>
      <vt:lpstr>Gill Sans MT</vt:lpstr>
      <vt:lpstr>Helvetica Neue</vt:lpstr>
      <vt:lpstr>Times New Roman</vt:lpstr>
      <vt:lpstr>Verdana</vt:lpstr>
      <vt:lpstr>Wingdings</vt:lpstr>
      <vt:lpstr>Wingdings 2</vt:lpstr>
      <vt:lpstr>Солнцестояние</vt:lpstr>
      <vt:lpstr>Чудесный мир Насекомых</vt:lpstr>
      <vt:lpstr>Презентация PowerPoint</vt:lpstr>
      <vt:lpstr>Презентация PowerPoint</vt:lpstr>
      <vt:lpstr>Основные признаки насекомого</vt:lpstr>
      <vt:lpstr>Какое из этих животных не насекомое?</vt:lpstr>
      <vt:lpstr>Презентация PowerPoint</vt:lpstr>
      <vt:lpstr>Презентация PowerPoint</vt:lpstr>
      <vt:lpstr>Презентация PowerPoint</vt:lpstr>
      <vt:lpstr>Стрекоза</vt:lpstr>
      <vt:lpstr>Презентация PowerPoint</vt:lpstr>
      <vt:lpstr>Пчела</vt:lpstr>
      <vt:lpstr>Презентация PowerPoint</vt:lpstr>
      <vt:lpstr>Презентация PowerPoint</vt:lpstr>
      <vt:lpstr>Кузнечик</vt:lpstr>
      <vt:lpstr>Презентация PowerPoint</vt:lpstr>
      <vt:lpstr>Презентация PowerPoint</vt:lpstr>
      <vt:lpstr>Светлячок</vt:lpstr>
      <vt:lpstr>Оса</vt:lpstr>
      <vt:lpstr>Таракан</vt:lpstr>
      <vt:lpstr>Водомерка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Hp</cp:lastModifiedBy>
  <cp:revision>100</cp:revision>
  <dcterms:created xsi:type="dcterms:W3CDTF">2015-02-05T17:30:43Z</dcterms:created>
  <dcterms:modified xsi:type="dcterms:W3CDTF">2023-05-30T10:29:45Z</dcterms:modified>
</cp:coreProperties>
</file>