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53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72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200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8461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06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95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546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22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8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25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4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17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897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87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32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42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75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2000">
              <a:srgbClr val="92D050"/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6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1;&#1102;&#1076;&#1084;&#1080;&#1083;&#1072;\Downloads\Pchely_-_zhuzhzhanie_pchyol_(iPlayer.fm).mp3" TargetMode="Externa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1;&#1102;&#1076;&#1084;&#1080;&#1083;&#1072;\Downloads\Zvuki_prirody_-_Stryokot_kuznechikov_(iPlayer.fm).mp3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88840"/>
            <a:ext cx="7772400" cy="2520279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«Чудесный мир насекомых»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5736" y="1234860"/>
            <a:ext cx="39771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endParaRPr lang="ru-RU" sz="2000" dirty="0">
              <a:latin typeface="Georgia" pitchFamily="18" charset="0"/>
            </a:endParaRPr>
          </a:p>
        </p:txBody>
      </p:sp>
      <p:sp>
        <p:nvSpPr>
          <p:cNvPr id="26626" name="AutoShape 2" descr="http://im1-tub-ru.yandex.net/i?id=60e0bcb7757f2bdf22e176e3487b3f8b-32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9" name="AutoShape 5" descr="http://www.bashinform.ru/upload/iblock/0f1/_previe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Выноска с четырьмя стрелками 2"/>
          <p:cNvSpPr/>
          <p:nvPr/>
        </p:nvSpPr>
        <p:spPr>
          <a:xfrm>
            <a:off x="2930863" y="2105507"/>
            <a:ext cx="3545231" cy="2331605"/>
          </a:xfrm>
          <a:prstGeom prst="quadArrowCallou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разводит пчел и пользуется результатом их труда – медом.</a:t>
            </a:r>
          </a:p>
        </p:txBody>
      </p:sp>
      <p:pic>
        <p:nvPicPr>
          <p:cNvPr id="4098" name="Picture 2" descr="http://images.zakupka.com/i/firms/27/37/37349/med-v-sotah_a020790526609e4_800x6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8528" y="93702"/>
            <a:ext cx="3056480" cy="191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rupotencia.ru/blog/wp-content/uploads/honey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098" y="2179682"/>
            <a:ext cx="2607335" cy="2314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avtograf22.ru/wp-content/uploads/2016/02/pchelovod-600x40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0524" y="2221660"/>
            <a:ext cx="2378695" cy="2291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3-tub-ru.yandex.net/i?id=61420a81ecc47a1872091aa52382f810&amp;n=33&amp;h=215&amp;w=3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8528" y="4640122"/>
            <a:ext cx="3009900" cy="2047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rgbClr val="92D050"/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AutoShape 4" descr="http://fotoohota.spb.ru/g2/main.php/d/2112-2/IMGP2002_1_2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5" name="Picture 5" descr="C:\Users\Людмила\Downloads\IMGP2002_1_2_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700808"/>
            <a:ext cx="3456384" cy="3465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Pchely_-_zhuzhzhanie_pchyol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309320"/>
            <a:ext cx="304800" cy="304800"/>
          </a:xfrm>
          <a:prstGeom prst="rect">
            <a:avLst/>
          </a:prstGeom>
        </p:spPr>
      </p:pic>
      <p:sp>
        <p:nvSpPr>
          <p:cNvPr id="2" name="Выноска со стрелкой вниз 1"/>
          <p:cNvSpPr/>
          <p:nvPr/>
        </p:nvSpPr>
        <p:spPr>
          <a:xfrm>
            <a:off x="4932040" y="332656"/>
            <a:ext cx="3456384" cy="1273894"/>
          </a:xfrm>
          <a:prstGeom prst="downArrowCallout">
            <a:avLst/>
          </a:prstGeom>
          <a:gradFill>
            <a:gsLst>
              <a:gs pos="69000">
                <a:srgbClr val="92D050"/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r="100000" b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Дикие пчелы строят гнезда на деревьях.</a:t>
            </a:r>
          </a:p>
        </p:txBody>
      </p:sp>
      <p:sp>
        <p:nvSpPr>
          <p:cNvPr id="3" name="Выноска со стрелкой вверх 2"/>
          <p:cNvSpPr/>
          <p:nvPr/>
        </p:nvSpPr>
        <p:spPr>
          <a:xfrm>
            <a:off x="757113" y="4348641"/>
            <a:ext cx="3319537" cy="1312607"/>
          </a:xfrm>
          <a:prstGeom prst="upArrowCallout">
            <a:avLst/>
          </a:prstGeom>
          <a:gradFill>
            <a:gsLst>
              <a:gs pos="69000">
                <a:srgbClr val="92D050"/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r="100000" b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Домашние пчелы живут в ульях.</a:t>
            </a:r>
          </a:p>
        </p:txBody>
      </p:sp>
      <p:pic>
        <p:nvPicPr>
          <p:cNvPr id="2050" name="Picture 2" descr="http://beebazar.ru/wp-content/uploads/2011/01/img_1479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969603"/>
            <a:ext cx="3393082" cy="3116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9410" y="4653136"/>
            <a:ext cx="4392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dirty="0">
                <a:latin typeface="Georgia" pitchFamily="18" charset="0"/>
              </a:rPr>
              <a:t>Они «поют» при помощи крыльев и у всех  «уши» на передних ногах. Все кузнечики хорошо прыгают, отталкиваясь ногами, спускаются медленно с помощью крыльев.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4772" y="1412776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 ветки на тропинку,</a:t>
            </a:r>
            <a:br>
              <a:rPr lang="ru-RU" dirty="0"/>
            </a:br>
            <a:r>
              <a:rPr lang="ru-RU" dirty="0"/>
              <a:t>С травинки на травинку</a:t>
            </a:r>
            <a:br>
              <a:rPr lang="ru-RU" dirty="0"/>
            </a:br>
            <a:r>
              <a:rPr lang="ru-RU" dirty="0"/>
              <a:t>Прыгает пружинка —</a:t>
            </a:r>
            <a:br>
              <a:rPr lang="ru-RU" dirty="0"/>
            </a:br>
            <a:r>
              <a:rPr lang="ru-RU" dirty="0"/>
              <a:t>Зелёненькая спинка.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4732" y="192073"/>
            <a:ext cx="3384376" cy="836712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b="1" cap="none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Кузнечик</a:t>
            </a:r>
          </a:p>
        </p:txBody>
      </p:sp>
      <p:sp>
        <p:nvSpPr>
          <p:cNvPr id="27650" name="AutoShape 2" descr="http://im2-tub-ru.yandex.net/i?id=c208d6ab1df77402b1b382f2e003d78d-61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3" name="AutoShape 5" descr="http://im3-tub-ru.yandex.net/i?id=d2f2a89057a5f99c7a9ddd4031a49acd-87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1" name="Picture 3" descr="C:\Users\Людмила\Downloads\загруженное (3)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2977411"/>
            <a:ext cx="3816424" cy="2499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7654" name="Picture 6" descr="C:\Users\Людмила\Downloads\i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910005"/>
            <a:ext cx="5400600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0" name="Zvuki_prirody_-_Stryokot_kuznechikov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124744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Georgia" pitchFamily="18" charset="0"/>
              </a:rPr>
              <a:t>В лесу у пня суетня, беготня:</a:t>
            </a:r>
            <a:br>
              <a:rPr lang="ru-RU" dirty="0">
                <a:latin typeface="Georgia" pitchFamily="18" charset="0"/>
              </a:rPr>
            </a:br>
            <a:r>
              <a:rPr lang="ru-RU" dirty="0">
                <a:latin typeface="Georgia" pitchFamily="18" charset="0"/>
              </a:rPr>
              <a:t>Народ рабочий целый день хлопочет</a:t>
            </a:r>
            <a:r>
              <a:rPr lang="ru-RU" dirty="0"/>
              <a:t>. </a:t>
            </a:r>
          </a:p>
        </p:txBody>
      </p:sp>
      <p:sp>
        <p:nvSpPr>
          <p:cNvPr id="28674" name="AutoShape 2" descr="https://encrypted-tbn2.gstatic.com/images?q=tbn:ANd9GcRMjg_XYRgc9RIvc0FhCsCugNeofnn66R1hy0tXnPrt1K7CAIO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shkolazhizni.ru/img/content/i70/70784_o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1" descr="Fire_ants0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479576"/>
            <a:ext cx="3240360" cy="2535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8675" name="Picture 3" descr="C:\Users\Людмила\Downloads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764704"/>
            <a:ext cx="3145618" cy="2372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0" name="Прямоугольник 9"/>
          <p:cNvSpPr/>
          <p:nvPr/>
        </p:nvSpPr>
        <p:spPr>
          <a:xfrm>
            <a:off x="395536" y="4747449"/>
            <a:ext cx="34563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1788" indent="-331788" defTabSz="565150">
              <a:spcBef>
                <a:spcPts val="3100"/>
              </a:spcBef>
              <a:buClr>
                <a:srgbClr val="EBEBEB"/>
              </a:buClr>
              <a:buSzPct val="75000"/>
            </a:pPr>
            <a:r>
              <a:rPr lang="ru-RU" dirty="0"/>
              <a:t>    Муравьи живут везде, от городских квартир до Антарктиды.                        Муравьи практически всеядны.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1123" y="192862"/>
            <a:ext cx="348524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Муравьи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074" name="Picture 2" descr="http://www.klass39.ru/wp-content/uploads/2013/04/5020_408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95" y="2080598"/>
            <a:ext cx="2713465" cy="1811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_4cd7bc6224b0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488832" cy="55249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dirty="0"/>
              <a:t>Устройство муравейника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78118D-0747-4563-9A04-0334EEC694E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89587" y="1637072"/>
            <a:ext cx="6356556" cy="37950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792" y="404664"/>
            <a:ext cx="4032448" cy="769441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ru-RU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Насекомые.</a:t>
            </a:r>
          </a:p>
        </p:txBody>
      </p:sp>
      <p:pic>
        <p:nvPicPr>
          <p:cNvPr id="2" name="Picture 2" descr="http://wk-ufa.ru/published/publicdata/PLATYAWK/attachments/SC/products_pictures/k10_4_2_enl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1522984"/>
            <a:ext cx="3039104" cy="2266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fotomoskva.net.ru/imgk/a136vbk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522984"/>
            <a:ext cx="3744416" cy="2266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olenord.com/wp-content/uploads/2013/01/komar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4023828"/>
            <a:ext cx="3192289" cy="2029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4437112"/>
            <a:ext cx="2736304" cy="12024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 живут везде пустынях и                     тропиках, в тайге.</a:t>
            </a:r>
            <a:endParaRPr lang="ru-RU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Медведка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4243" y="4516634"/>
            <a:ext cx="3254024" cy="19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Picture 8" descr="http://im3-tub-ru.yandex.net/i?id=222ece8c5e3e078aaf53b5b5574122e1-62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85017"/>
            <a:ext cx="3038266" cy="1919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3" name="Picture 10" descr="http://img.qwled.com/i/11c711a5d57863e31f9d74b0f0849ac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92514"/>
            <a:ext cx="2781195" cy="1904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0" name="Прямоугольник 9"/>
          <p:cNvSpPr/>
          <p:nvPr/>
        </p:nvSpPr>
        <p:spPr>
          <a:xfrm>
            <a:off x="2781195" y="137532"/>
            <a:ext cx="3060120" cy="914400"/>
          </a:xfrm>
          <a:prstGeom prst="rect">
            <a:avLst/>
          </a:prstGeom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 prst="coolSlan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 обитают во всех средах - в воздухе, на земле и в воде.</a:t>
            </a:r>
          </a:p>
        </p:txBody>
      </p:sp>
      <p:sp>
        <p:nvSpPr>
          <p:cNvPr id="11" name="Тройная стрелка влево/вправо/вверх 10"/>
          <p:cNvSpPr/>
          <p:nvPr/>
        </p:nvSpPr>
        <p:spPr>
          <a:xfrm rot="10800000">
            <a:off x="3267139" y="2397030"/>
            <a:ext cx="2088232" cy="1248294"/>
          </a:xfrm>
          <a:prstGeom prst="leftRight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0135" y="332656"/>
            <a:ext cx="6696744" cy="864096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ru-RU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Питание насекомых.</a:t>
            </a:r>
          </a:p>
        </p:txBody>
      </p:sp>
      <p:pic>
        <p:nvPicPr>
          <p:cNvPr id="16386" name="Picture 2" descr="http://www.infoniac.ru/upload/medialibrary/442/442d03b5163a67da6610104642c471b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2656" y="5301208"/>
            <a:ext cx="1911208" cy="1479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1" descr="4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54" b="-120"/>
          <a:stretch>
            <a:fillRect/>
          </a:stretch>
        </p:blipFill>
        <p:spPr bwMode="auto">
          <a:xfrm>
            <a:off x="6501439" y="1340768"/>
            <a:ext cx="2093375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388" name="Picture 4" descr="http://im3-tub-ru.yandex.net/i?id=847c796d9cbb2ee097d2de47b7b1b682-20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84984"/>
            <a:ext cx="2368263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390" name="Picture 6" descr="http://portal.azertag.az/sites/default/files/bab6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2924944"/>
            <a:ext cx="2241458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Прямоугольник 3"/>
          <p:cNvSpPr/>
          <p:nvPr/>
        </p:nvSpPr>
        <p:spPr>
          <a:xfrm>
            <a:off x="387355" y="1736418"/>
            <a:ext cx="4360485" cy="9144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только не питаются насекомые! Бабочки - нектаром цветов, тараканы - хлебом, мухи - мясом, комары – кровью.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oombob.ru/img/picture/Jun/13/69eb4957aa1806286706ed4679b17491/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728700"/>
            <a:ext cx="3168352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chudiki.my1.ru/Kirill/195/autogen_ebook_id6r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1196752"/>
            <a:ext cx="2764127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5klass.net/datas/okruzhajuschij-mir/Nasekomye-1-klass/0006-006-Nasekomye-1-klass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653136"/>
            <a:ext cx="2952328" cy="1925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4869160"/>
            <a:ext cx="4176464" cy="134644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latin typeface="Georgia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питания зависит от жизненной стадии. Например, гусеница-личинка питается листьями, а бабочка – нектаром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88640"/>
            <a:ext cx="6912768" cy="769441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ru-RU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 защищаются.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08720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Чтобы спастись от врагов, у насекомых выработались защитные механизмы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638132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Маскировочная окраска</a:t>
            </a:r>
          </a:p>
        </p:txBody>
      </p:sp>
      <p:pic>
        <p:nvPicPr>
          <p:cNvPr id="5" name="Picture 1" descr="Gastropacha_quercifolia_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3672408" cy="22682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1" descr="Locust_mimicry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3672408" cy="22322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1" descr="butterfly-0055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456384" cy="23092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Прямоугольник 7"/>
          <p:cNvSpPr/>
          <p:nvPr/>
        </p:nvSpPr>
        <p:spPr>
          <a:xfrm>
            <a:off x="5436096" y="3789040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Отпугивающая окраска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717032"/>
            <a:ext cx="53242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Маскировочная форма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96136" y="6381328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>
                <a:latin typeface="Georgia" pitchFamily="18" charset="0"/>
              </a:rPr>
              <a:t>Использование яда</a:t>
            </a:r>
          </a:p>
        </p:txBody>
      </p:sp>
      <p:pic>
        <p:nvPicPr>
          <p:cNvPr id="19458" name="Picture 2" descr="http://im2-tub-ru.yandex.net/i?id=20cdd2753871256751e6ed88966fe4e1-120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4221088"/>
            <a:ext cx="3384376" cy="21678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3020449" cy="893428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b="1" cap="none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Стрекоза</a:t>
            </a:r>
          </a:p>
        </p:txBody>
      </p:sp>
      <p:pic>
        <p:nvPicPr>
          <p:cNvPr id="5124" name="Picture 4" descr="http://foto2004.ucoz.ru/18/0_8f0f4_2ed1021e_XL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76672"/>
            <a:ext cx="3256571" cy="2517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im2-tub-ru.yandex.net/i?id=1290d18bd9a8c3febdb2f12cc0a34ed6&amp;n=33&amp;h=215&amp;w=2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573016"/>
            <a:ext cx="3093715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xallyava.ru/images/Fauna/Strekosa/01a9f6e4deed5d18edbc1ff92794917d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657" y="3284984"/>
            <a:ext cx="324036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95705" y="1556792"/>
            <a:ext cx="2376264" cy="1260720"/>
          </a:xfrm>
          <a:prstGeom prst="wedgeRoundRectCallou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Голубой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аэропланчик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 на жёлтый одуванчик?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5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AutoShape 4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http://im0-tub-ru.yandex.net/i?id=0ef91a699b818f87149450ba58407497-30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5" name="AutoShape 17" descr="http://im1-tub-ru.yandex.net/i?id=eccbfd227038bf8605656dce0827cce1-04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img.funtema.ru/050210/strek/1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8253" y="620688"/>
            <a:ext cx="3242627" cy="2316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kartinkinaden.ru/uploads/posts/2015-10/1445851628_2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8254" y="3501008"/>
            <a:ext cx="3242626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f3.mylove.ru/NOdsG1oziH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543929"/>
            <a:ext cx="3969023" cy="3077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6820" y="4005064"/>
            <a:ext cx="4327649" cy="237626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Самые прожорливые хищники планеты. Их добыча по весу в несколько раз больше самого насекомого. Очень быстро летают. У стрекоз по тридцать тысяч глазков, слепленных вместе с каждой стороны. Верхние глазки различают только чёрные и белые цвета, а нижние - все остальные.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293649"/>
            <a:ext cx="2736304" cy="836712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b="1" cap="none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Пчела</a:t>
            </a:r>
          </a:p>
        </p:txBody>
      </p:sp>
      <p:sp>
        <p:nvSpPr>
          <p:cNvPr id="23554" name="AutoShape 2" descr="http://im2-tub-ru.yandex.net/i?id=387b5ee3fb69acb861efdb17cb8209ea-123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 descr="http://im3-tub-ru.yandex.net/i?id=2cd845608a7b8195af98dd2660242547-42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http://sinodsk.shem.pnzreg.ru/files/sinodsk_shem_pnzreg_ru/pchel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s://im3-tub-ru.yandex.net/i?id=23e36cddf87b6aa4603f1c4513dfe4ba&amp;n=33&amp;h=215&amp;w=3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1467" y="2129480"/>
            <a:ext cx="2880319" cy="2282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2-tub-ru.yandex.net/i?id=a25637a3bb65408a7bf797ff4aa4f247&amp;n=33&amp;h=215&amp;w=3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5" y="1633498"/>
            <a:ext cx="2880320" cy="2088006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3-tub-ru.yandex.net/i?id=56724e75f2192e80051d2e55720b8638&amp;n=33&amp;h=215&amp;w=29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581128"/>
            <a:ext cx="2809875" cy="204787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499992" y="297135"/>
            <a:ext cx="2952328" cy="1359625"/>
          </a:xfrm>
          <a:prstGeom prst="wedgeRoundRectCallou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Домовитая хозяйка </a:t>
            </a:r>
          </a:p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Полетает над лужайкой, </a:t>
            </a:r>
          </a:p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Похлопочет над цветком  </a:t>
            </a:r>
          </a:p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поделится медком.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375" y="4509120"/>
            <a:ext cx="4039617" cy="185050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Пчела проносит в улей нектар, из которого она делает мёд. А в качестве строительного материала использует воск, выделяемый железами на брюшке, и прополис  ( пчелиный клей), который насекомые добывают из почек растений.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Microsoft Office PowerPoint</Application>
  <PresentationFormat>Экран (4:3)</PresentationFormat>
  <Paragraphs>33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Georgia</vt:lpstr>
      <vt:lpstr>Times New Roman</vt:lpstr>
      <vt:lpstr>Tw Cen MT</vt:lpstr>
      <vt:lpstr>Wingdings</vt:lpstr>
      <vt:lpstr>Капля</vt:lpstr>
      <vt:lpstr>«Чудесный мир насекомых»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Стрекоза</vt:lpstr>
      <vt:lpstr>Презентация PowerPoint</vt:lpstr>
      <vt:lpstr>Пчела</vt:lpstr>
      <vt:lpstr>Презентация PowerPoint</vt:lpstr>
      <vt:lpstr>Презентация PowerPoint</vt:lpstr>
      <vt:lpstr>Кузнечик</vt:lpstr>
      <vt:lpstr>Презентация PowerPoint</vt:lpstr>
      <vt:lpstr>Устройство муравейника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«Чудесный мир насекомых»</dc:title>
  <cp:lastModifiedBy>Алексей Крутов</cp:lastModifiedBy>
  <cp:revision>1</cp:revision>
  <dcterms:modified xsi:type="dcterms:W3CDTF">2026-05-24T17:09:16Z</dcterms:modified>
</cp:coreProperties>
</file>