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2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0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46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06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9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4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7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9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32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2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2520279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«Чудесный мир насекомых»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1234860"/>
            <a:ext cx="397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930863" y="2105507"/>
            <a:ext cx="3545231" cy="2331605"/>
          </a:xfrm>
          <a:prstGeom prst="quadArrow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разводит пчел и пользуется результатом их труда – медом.</a:t>
            </a:r>
          </a:p>
        </p:txBody>
      </p:sp>
      <p:pic>
        <p:nvPicPr>
          <p:cNvPr id="4098" name="Picture 2" descr="http://images.zakupka.com/i/firms/27/37/37349/med-v-sotah_a020790526609e4_800x6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93702"/>
            <a:ext cx="3056480" cy="19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upotencia.ru/blog/wp-content/uploads/hon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98" y="2179682"/>
            <a:ext cx="2607335" cy="231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tograf22.ru/wp-content/uploads/2016/02/pchelovod-600x4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524" y="2221660"/>
            <a:ext cx="2378695" cy="229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61420a81ecc47a1872091aa52382f810&amp;n=33&amp;h=215&amp;w=3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528" y="4640122"/>
            <a:ext cx="300990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456384" cy="346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932040" y="332656"/>
            <a:ext cx="3456384" cy="1273894"/>
          </a:xfrm>
          <a:prstGeom prst="down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Дикие пчелы строят гнезда на деревьях.</a:t>
            </a: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757113" y="4348641"/>
            <a:ext cx="3319537" cy="1312607"/>
          </a:xfrm>
          <a:prstGeom prst="up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Домашние пчелы живут в ульях.</a:t>
            </a:r>
          </a:p>
        </p:txBody>
      </p:sp>
      <p:pic>
        <p:nvPicPr>
          <p:cNvPr id="2050" name="Picture 2" descr="http://beebazar.ru/wp-content/uploads/2011/01/img_147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69603"/>
            <a:ext cx="3393082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41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dirty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772" y="141277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ветки на тропинку,</a:t>
            </a:r>
            <a:br>
              <a:rPr lang="ru-RU" dirty="0"/>
            </a:br>
            <a:r>
              <a:rPr lang="ru-RU" dirty="0"/>
              <a:t>С травинки на травинку</a:t>
            </a:r>
            <a:br>
              <a:rPr lang="ru-RU" dirty="0"/>
            </a:br>
            <a:r>
              <a:rPr lang="ru-RU" dirty="0"/>
              <a:t>Прыгает пружинка —</a:t>
            </a:r>
            <a:br>
              <a:rPr lang="ru-RU" dirty="0"/>
            </a:br>
            <a:r>
              <a:rPr lang="ru-RU" dirty="0"/>
              <a:t>Зелёненькая спинка.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732" y="192073"/>
            <a:ext cx="3384376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Кузнечик</a:t>
            </a: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977411"/>
            <a:ext cx="3816424" cy="249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10005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В лесу у пня суетня, беготня: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Народ рабочий целый день хлопочет</a:t>
            </a:r>
            <a:r>
              <a:rPr lang="ru-RU" dirty="0"/>
              <a:t>. </a:t>
            </a:r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79576"/>
            <a:ext cx="3240360" cy="25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145618" cy="23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4747449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/>
              <a:t>    Муравьи живут везде, от городских квартир до Антарктиды.                        Муравьи практически всеядны.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123" y="19286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Муравьи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://www.klass39.ru/wp-content/uploads/2013/04/5020_408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95" y="2080598"/>
            <a:ext cx="2713465" cy="18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/>
              <a:t>Устройство муравейника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78118D-0747-4563-9A04-0334EEC694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9587" y="1637072"/>
            <a:ext cx="6356556" cy="37950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03244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Насекомые.</a:t>
            </a:r>
          </a:p>
        </p:txBody>
      </p:sp>
      <p:pic>
        <p:nvPicPr>
          <p:cNvPr id="2" name="Picture 2" descr="http://wk-ufa.ru/published/publicdata/PLATYAWK/attachments/SC/products_pictures/k10_4_2_enl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522984"/>
            <a:ext cx="3039104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omoskva.net.ru/imgk/a136vb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22984"/>
            <a:ext cx="3744416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lenord.com/wp-content/uploads/2013/01/koma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023828"/>
            <a:ext cx="3192289" cy="20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437112"/>
            <a:ext cx="2736304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 пустынях и                     тропиках, в тайге.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243" y="4516634"/>
            <a:ext cx="3254024" cy="19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5017"/>
            <a:ext cx="3038266" cy="19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92514"/>
            <a:ext cx="2781195" cy="19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2781195" y="137532"/>
            <a:ext cx="306012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обитают во всех средах - в воздухе, на земле и в воде.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3267139" y="2397030"/>
            <a:ext cx="2088232" cy="1248294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135" y="332656"/>
            <a:ext cx="6696744" cy="86409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Питание насекомых.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2656" y="5301208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4" b="-120"/>
          <a:stretch>
            <a:fillRect/>
          </a:stretch>
        </p:blipFill>
        <p:spPr bwMode="auto">
          <a:xfrm>
            <a:off x="6501439" y="1340768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87355" y="1736418"/>
            <a:ext cx="4360485" cy="914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Jun/13/69eb4957aa1806286706ed4679b17491/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728700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hudiki.my1.ru/Kirill/195/autogen_ebook_id6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76412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klass.net/datas/okruzhajuschij-mir/Nasekomye-1-klass/0006-006-Nasekomye-1-klas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952328" cy="192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869160"/>
            <a:ext cx="4176464" cy="13464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 зависит от жизненной стадии. Например, гусеница-личинка питается листьями, а бабочка – нектаром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защищаются.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Маскировочная окраска</a:t>
            </a: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Отпугивающая окраска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Маскировочная форма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Использование яда</a:t>
            </a: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020449" cy="893428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Стрекоза</a:t>
            </a:r>
          </a:p>
        </p:txBody>
      </p:sp>
      <p:pic>
        <p:nvPicPr>
          <p:cNvPr id="5124" name="Picture 4" descr="http://foto2004.ucoz.ru/18/0_8f0f4_2ed1021e_X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256571" cy="2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1290d18bd9a8c3febdb2f12cc0a34ed6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309371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allyava.ru/images/Fauna/Strekosa/01a9f6e4deed5d18edbc1ff92794917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57" y="3284984"/>
            <a:ext cx="32403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5705" y="1556792"/>
            <a:ext cx="2376264" cy="1260720"/>
          </a:xfrm>
          <a:prstGeom prst="wedgeRoundRect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аэропланчик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 на жёлтый одуванчик?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://img.funtema.ru/050210/strek/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3" y="620688"/>
            <a:ext cx="3242627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tinkinaden.ru/uploads/posts/2015-10/1445851628_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254" y="3501008"/>
            <a:ext cx="324262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f3.mylove.ru/NOdsG1ozi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3929"/>
            <a:ext cx="3969023" cy="30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820" y="4005064"/>
            <a:ext cx="4327649" cy="23762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Самые прожорливые хищники планеты. Их добыча по весу в несколько раз больше самого насекомого. Очень быстро летают. У стрекоз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3649"/>
            <a:ext cx="2736304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itchFamily="18" charset="0"/>
              </a:rPr>
              <a:t>Пчела</a:t>
            </a: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im3-tub-ru.yandex.net/i?id=23e36cddf87b6aa4603f1c4513dfe4ba&amp;n=33&amp;h=215&amp;w=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1467" y="2129480"/>
            <a:ext cx="2880319" cy="22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2-tub-ru.yandex.net/i?id=a25637a3bb65408a7bf797ff4aa4f247&amp;n=33&amp;h=215&amp;w=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633498"/>
            <a:ext cx="2880320" cy="20880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3-tub-ru.yandex.net/i?id=56724e75f2192e80051d2e55720b8638&amp;n=33&amp;h=215&amp;w=2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2809875" cy="20478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499992" y="297135"/>
            <a:ext cx="2952328" cy="1359625"/>
          </a:xfrm>
          <a:prstGeom prst="wedgeRoundRect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509120"/>
            <a:ext cx="4039617" cy="18505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Экран (4:3)</PresentationFormat>
  <Paragraphs>33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Georgia</vt:lpstr>
      <vt:lpstr>Times New Roman</vt:lpstr>
      <vt:lpstr>Tw Cen MT</vt:lpstr>
      <vt:lpstr>Wingdings</vt:lpstr>
      <vt:lpstr>Капля</vt:lpstr>
      <vt:lpstr>«Чудесный мир насекомых»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«Чудесный мир насекомых»</dc:title>
  <cp:lastModifiedBy>Алексей Крутов</cp:lastModifiedBy>
  <cp:revision>1</cp:revision>
  <dcterms:modified xsi:type="dcterms:W3CDTF">2026-05-24T17:09:16Z</dcterms:modified>
</cp:coreProperties>
</file>