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6" r:id="rId2"/>
    <p:sldId id="266" r:id="rId3"/>
    <p:sldId id="283" r:id="rId4"/>
    <p:sldId id="267" r:id="rId5"/>
    <p:sldId id="268" r:id="rId6"/>
    <p:sldId id="269" r:id="rId7"/>
    <p:sldId id="278" r:id="rId8"/>
    <p:sldId id="270" r:id="rId9"/>
    <p:sldId id="282" r:id="rId10"/>
    <p:sldId id="279" r:id="rId11"/>
    <p:sldId id="280" r:id="rId12"/>
    <p:sldId id="271" r:id="rId13"/>
    <p:sldId id="284" r:id="rId14"/>
    <p:sldId id="272" r:id="rId15"/>
    <p:sldId id="273" r:id="rId16"/>
    <p:sldId id="263" r:id="rId17"/>
    <p:sldId id="291" r:id="rId18"/>
    <p:sldId id="286" r:id="rId19"/>
    <p:sldId id="287" r:id="rId20"/>
    <p:sldId id="288" r:id="rId21"/>
    <p:sldId id="289" r:id="rId22"/>
    <p:sldId id="295" r:id="rId23"/>
    <p:sldId id="29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CFF"/>
    <a:srgbClr val="FF33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15C1B-5003-4EDE-940F-D2A91DB6CFF1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B59E9-6E65-4F29-8D8B-2B1B13876E2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04664"/>
            <a:ext cx="55446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Microsoft Uighur" panose="02000000000000000000" pitchFamily="2" charset="-78"/>
              </a:rPr>
              <a:t>ДЕДЫ МОРОЗЫ </a:t>
            </a:r>
            <a:r>
              <a:rPr lang="ru-RU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Microsoft Uighur" panose="02000000000000000000" pitchFamily="2" charset="-78"/>
              </a:rPr>
              <a:t>разных стран</a:t>
            </a:r>
            <a:endParaRPr lang="ru-RU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5339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260649"/>
            <a:ext cx="7123080" cy="936104"/>
          </a:xfrm>
        </p:spPr>
        <p:txBody>
          <a:bodyPr/>
          <a:lstStyle/>
          <a:p>
            <a:pPr algn="ctr"/>
            <a:r>
              <a:rPr lang="ru-RU" sz="8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ШВЕЦИЯ</a:t>
            </a:r>
            <a:endParaRPr lang="ru-RU" sz="8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3280" y="1340768"/>
            <a:ext cx="4157191" cy="525658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Швеции два Деда Мороза: сутулый дед с шишковатым носом — </a:t>
            </a:r>
            <a:r>
              <a:rPr lang="ru-RU" sz="4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Юлтомтен</a:t>
            </a:r>
            <a:r>
              <a:rPr lang="ru-RU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карлик </a:t>
            </a:r>
            <a:r>
              <a:rPr lang="ru-RU" sz="4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Юлниссаар</a:t>
            </a:r>
            <a:r>
              <a:rPr lang="ru-RU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тот, и другой под Новый год ходят по домам и оставляют подарки на подоконниках</a:t>
            </a:r>
            <a:r>
              <a:rPr lang="ru-RU" sz="3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Иногда их называют одним именем - </a:t>
            </a:r>
            <a:r>
              <a:rPr lang="ru-RU" sz="5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Крисе </a:t>
            </a:r>
            <a:r>
              <a:rPr lang="ru-RU" sz="5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Крингл</a:t>
            </a:r>
            <a:endParaRPr lang="ru-RU" sz="5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03244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6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188641"/>
            <a:ext cx="7123080" cy="864096"/>
          </a:xfrm>
        </p:spPr>
        <p:txBody>
          <a:bodyPr/>
          <a:lstStyle/>
          <a:p>
            <a:pPr algn="ctr"/>
            <a:r>
              <a:rPr lang="ru-RU" sz="8000" dirty="0">
                <a:solidFill>
                  <a:srgbClr val="FF0000"/>
                </a:solidFill>
                <a:latin typeface="Monotype Corsiva" panose="03010101010201010101" pitchFamily="66" charset="0"/>
              </a:rPr>
              <a:t>Греция, Кипр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0" y="1772816"/>
            <a:ext cx="3528392" cy="46805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Кипре Деда Мороза зовут </a:t>
            </a:r>
            <a:r>
              <a:rPr lang="ru-RU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Василий</a:t>
            </a:r>
            <a:endParaRPr lang="ru-RU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535735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23080" cy="924475"/>
          </a:xfrm>
        </p:spPr>
        <p:txBody>
          <a:bodyPr/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ЧЕХИЯ</a:t>
            </a:r>
            <a:endParaRPr lang="ru-RU" sz="7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6016" y="1052736"/>
            <a:ext cx="4157191" cy="56886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Первый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Микулаш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разносит подарки деткам из Чехии, в его свите есть ангел и чертенок. Ангел дарит детям подарки и сладости, а чертенок дает непослушным малышам угольки и картофель. А второй,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Ежишек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одаривает маленьких жителей Словакии. Их часто путают, потому что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Ежишек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Микулаш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самом деле очень похожи, ведь они – братья.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229992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0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188640"/>
            <a:ext cx="7123080" cy="1411559"/>
          </a:xfrm>
        </p:spPr>
        <p:txBody>
          <a:bodyPr/>
          <a:lstStyle/>
          <a:p>
            <a:pPr algn="ctr"/>
            <a:r>
              <a:rPr lang="ru-RU" sz="80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СЛОВАКИЯ</a:t>
            </a:r>
            <a:endParaRPr lang="ru-RU" sz="80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76056" y="2060848"/>
            <a:ext cx="3471277" cy="4051301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второй,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Ежишек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одаривает маленьких жителей Словакии. Их часто путают, потому что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Ежишек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Микулаш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самом деле очень похожи, ведь они – братья.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464496" cy="51125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4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260649"/>
            <a:ext cx="7123080" cy="936104"/>
          </a:xfrm>
        </p:spPr>
        <p:txBody>
          <a:bodyPr/>
          <a:lstStyle/>
          <a:p>
            <a:pPr algn="ctr"/>
            <a:r>
              <a:rPr lang="ru-RU" sz="8000" dirty="0" smtClean="0">
                <a:solidFill>
                  <a:srgbClr val="FFCCFF"/>
                </a:solidFill>
                <a:latin typeface="Monotype Corsiva" panose="03010101010201010101" pitchFamily="66" charset="0"/>
              </a:rPr>
              <a:t>ЯПОНИЯ</a:t>
            </a:r>
            <a:endParaRPr lang="ru-RU" sz="8000" dirty="0">
              <a:solidFill>
                <a:srgbClr val="FFCC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268761"/>
            <a:ext cx="4248472" cy="518457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Сегацу</a:t>
            </a:r>
            <a:r>
              <a:rPr lang="ru-RU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-сан и </a:t>
            </a:r>
            <a:r>
              <a:rPr lang="ru-RU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Одзе</a:t>
            </a:r>
            <a:r>
              <a:rPr lang="ru-RU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-сан</a:t>
            </a:r>
          </a:p>
          <a:p>
            <a:pPr marL="0" indent="0" algn="ctr">
              <a:buNone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два новогодних персонажа родом из Японии. Первый из них, </a:t>
            </a:r>
            <a:r>
              <a:rPr lang="ru-RU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Сегацу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-сан (в переводе – Господин Новый Год), является традиционным Дедом Морозом в Японии. Одет он в яркое голубое кимоно, и ходит пешком по Японии целую неделю, (как говорят сами японцы – «золотую неделю») заглядывает в каждый дом, но без подарков – подарки детишкам вручают сами родители. Несколько десятилетий </a:t>
            </a:r>
            <a:r>
              <a:rPr lang="ru-RU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Сегацу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-сан соперничает с </a:t>
            </a:r>
            <a:r>
              <a:rPr lang="ru-RU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Одзе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-саном, одетым как американский Санта Клаус и разъезжающим на оленьей упряжке.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46449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0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8800" b="1" dirty="0" smtClean="0">
                <a:solidFill>
                  <a:srgbClr val="FFCCFF"/>
                </a:solidFill>
                <a:latin typeface="Monotype Corsiva" panose="03010101010201010101" pitchFamily="66" charset="0"/>
              </a:rPr>
              <a:t>ГОЛЛАНДИЯ</a:t>
            </a:r>
            <a:endParaRPr lang="ru-RU" sz="8800" b="1" dirty="0">
              <a:solidFill>
                <a:srgbClr val="FFCC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844824"/>
            <a:ext cx="3471277" cy="40513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Сайте-</a:t>
            </a:r>
            <a:r>
              <a:rPr lang="ru-RU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Каас</a:t>
            </a: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Синтер</a:t>
            </a: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Клаас</a:t>
            </a: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40"/>
            <a:ext cx="5112568" cy="4176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9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3080" cy="924475"/>
          </a:xfrm>
        </p:spPr>
        <p:txBody>
          <a:bodyPr/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МОНГОЛИЯ</a:t>
            </a:r>
            <a:endParaRPr lang="ru-RU" sz="8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27984" y="1556792"/>
            <a:ext cx="4157191" cy="47155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26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Монгольский </a:t>
            </a:r>
            <a:r>
              <a:rPr lang="ru-RU" altLang="ru-RU" sz="2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дед мороз –</a:t>
            </a:r>
            <a:r>
              <a:rPr lang="ru-RU" altLang="ru-RU" sz="2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Увлин</a:t>
            </a:r>
            <a:r>
              <a:rPr lang="ru-RU" altLang="ru-RU" sz="2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altLang="ru-RU" sz="2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Увгун</a:t>
            </a:r>
            <a:r>
              <a:rPr lang="ru-RU" altLang="ru-RU" sz="2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2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2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Монголии Новый год еще и праздник пастухов. Поэтому монгольский Дед Мороз - самый главный пастух. В руке у него кнут, а на поясе - сумка с трутом и огнивом. Его помощницу зовут </a:t>
            </a:r>
            <a:r>
              <a:rPr lang="ru-RU" altLang="ru-RU" sz="2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Зазан</a:t>
            </a:r>
            <a:r>
              <a:rPr lang="ru-RU" altLang="ru-RU" sz="2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altLang="ru-RU" sz="2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Охин</a:t>
            </a:r>
            <a:r>
              <a:rPr lang="ru-RU" altLang="ru-RU" sz="2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- "Девочка Снег"</a:t>
            </a:r>
            <a:endParaRPr lang="ru-RU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676124" cy="52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6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07361"/>
            <a:ext cx="8352928" cy="40514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75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РОССИЯ</a:t>
            </a:r>
            <a:endParaRPr lang="ru-RU" sz="175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07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2928" cy="1339551"/>
          </a:xfrm>
        </p:spPr>
        <p:txBody>
          <a:bodyPr/>
          <a:lstStyle/>
          <a:p>
            <a:r>
              <a:rPr lang="ru-RU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 старину его называли по-разному</a:t>
            </a:r>
            <a:r>
              <a:rPr lang="ru-RU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  <a:br>
              <a:rPr lang="ru-RU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Дед Трескун, Мороз </a:t>
            </a:r>
            <a:r>
              <a:rPr lang="ru-RU" alt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Ёлкич</a:t>
            </a:r>
            <a:r>
              <a:rPr lang="ru-RU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ru-RU" alt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Студенец</a:t>
            </a:r>
            <a:r>
              <a:rPr lang="ru-RU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</a:t>
            </a: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Дед,</a:t>
            </a: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Мороз, Морозко, Мороз Красный нос.</a:t>
            </a: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altLang="ru-RU" dirty="0">
                <a:solidFill>
                  <a:srgbClr val="FFFF00"/>
                </a:solidFill>
                <a:latin typeface="Times New Roman" pitchFamily="18" charset="0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3968" y="1772816"/>
            <a:ext cx="4480719" cy="405130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altLang="ru-RU" sz="4000" b="1" dirty="0">
                <a:solidFill>
                  <a:srgbClr val="FFFF00"/>
                </a:solidFill>
                <a:latin typeface="Times New Roman" pitchFamily="18" charset="0"/>
              </a:rPr>
              <a:t>А чаще, с уважением, по имени-отчеству: </a:t>
            </a:r>
            <a:r>
              <a:rPr lang="ru-RU" altLang="ru-RU" sz="4000" b="1" dirty="0">
                <a:solidFill>
                  <a:srgbClr val="FF0000"/>
                </a:solidFill>
                <a:latin typeface="Times New Roman" pitchFamily="18" charset="0"/>
              </a:rPr>
              <a:t>Мороз-Иванович</a:t>
            </a:r>
            <a:r>
              <a:rPr lang="ru-RU" altLang="ru-RU" sz="4000" b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altLang="ru-RU" sz="4000" b="1" dirty="0">
                <a:solidFill>
                  <a:srgbClr val="FFFF00"/>
                </a:solidFill>
                <a:latin typeface="Times New Roman" pitchFamily="18" charset="0"/>
              </a:rPr>
              <a:t>В настоящее время его зовут </a:t>
            </a:r>
            <a:r>
              <a:rPr lang="ru-RU" altLang="ru-RU" sz="4000" b="1" dirty="0">
                <a:solidFill>
                  <a:srgbClr val="FF0000"/>
                </a:solidFill>
                <a:latin typeface="Times New Roman" pitchFamily="18" charset="0"/>
              </a:rPr>
              <a:t>Дедом Морозом</a:t>
            </a:r>
            <a:r>
              <a:rPr lang="ru-RU" altLang="ru-RU" sz="4000" b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2409"/>
            <a:ext cx="3888432" cy="5240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1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692" y="548680"/>
            <a:ext cx="8820472" cy="1296144"/>
          </a:xfrm>
        </p:spPr>
        <p:txBody>
          <a:bodyPr/>
          <a:lstStyle/>
          <a:p>
            <a:pPr marL="0" indent="0"/>
            <a:r>
              <a:rPr lang="ru-RU" altLang="ru-RU" sz="2800" b="1" dirty="0">
                <a:latin typeface="Times New Roman" pitchFamily="18" charset="0"/>
              </a:rPr>
              <a:t>Передвигается, как правило, пешком с посохом, иногда – на </a:t>
            </a:r>
            <a:r>
              <a:rPr lang="ru-RU" altLang="ru-RU" sz="2800" b="1" dirty="0" smtClean="0">
                <a:latin typeface="Times New Roman" pitchFamily="18" charset="0"/>
              </a:rPr>
              <a:t>лыжах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smtClean="0">
                <a:latin typeface="Times New Roman" pitchFamily="18" charset="0"/>
              </a:rPr>
              <a:t>и санях.</a:t>
            </a:r>
            <a:r>
              <a:rPr lang="ru-RU" altLang="ru-RU" sz="2800" dirty="0">
                <a:latin typeface="Times New Roman" pitchFamily="18" charset="0"/>
              </a:rPr>
              <a:t/>
            </a:r>
            <a:br>
              <a:rPr lang="ru-RU" altLang="ru-RU" sz="2800" dirty="0">
                <a:latin typeface="Times New Roman" pitchFamily="18" charset="0"/>
              </a:rPr>
            </a:br>
            <a:r>
              <a:rPr lang="ru-RU" alt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ru-RU" altLang="ru-RU" sz="2800" dirty="0">
                <a:latin typeface="Times New Roman" pitchFamily="18" charset="0"/>
              </a:rPr>
              <a:t/>
            </a:r>
            <a:br>
              <a:rPr lang="ru-RU" altLang="ru-RU" sz="2800" dirty="0">
                <a:latin typeface="Times New Roman" pitchFamily="18" charset="0"/>
              </a:rPr>
            </a:br>
            <a:endParaRPr lang="ru-RU" sz="2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2" y="1916832"/>
            <a:ext cx="4084303" cy="4744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470275" cy="2440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080"/>
            <a:ext cx="3600400" cy="2511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9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332657"/>
            <a:ext cx="7123080" cy="1152128"/>
          </a:xfrm>
        </p:spPr>
        <p:txBody>
          <a:bodyPr/>
          <a:lstStyle/>
          <a:p>
            <a:pPr algn="ctr"/>
            <a:r>
              <a:rPr lang="ru-RU" sz="7200" b="1" dirty="0" smtClean="0">
                <a:solidFill>
                  <a:srgbClr val="FFCCFF"/>
                </a:solidFill>
                <a:latin typeface="Monotype Corsiva" panose="03010101010201010101" pitchFamily="66" charset="0"/>
              </a:rPr>
              <a:t>ИТАЛИЯ</a:t>
            </a:r>
            <a:endParaRPr lang="ru-RU" sz="7200" b="1" dirty="0">
              <a:solidFill>
                <a:srgbClr val="FFCC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3281" y="1412776"/>
            <a:ext cx="3469242" cy="44482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Италии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свой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Дед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Мороз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которого зовут </a:t>
            </a:r>
            <a:r>
              <a:rPr lang="ru-RU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Баббо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Натале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Он очень похож на Санта Клауса.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248472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Из_Мультфильмов_-_В_Лесу_Родилась_Ёлочка_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765" y="1166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68952" cy="1267543"/>
          </a:xfrm>
        </p:spPr>
        <p:txBody>
          <a:bodyPr/>
          <a:lstStyle/>
          <a:p>
            <a:pPr algn="ctr"/>
            <a:r>
              <a:rPr lang="ru-RU" sz="78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ВЕЛИКИЙ УСТЮГ</a:t>
            </a:r>
            <a:endParaRPr lang="ru-RU" sz="78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4032449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608511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77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3616"/>
            <a:ext cx="4464496" cy="2643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81642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536504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3888431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9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8424936" cy="6336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30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28178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9600" dirty="0" smtClean="0">
              <a:solidFill>
                <a:srgbClr val="FFFF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9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С </a:t>
            </a:r>
            <a:r>
              <a:rPr lang="ru-RU" sz="9600" dirty="0">
                <a:solidFill>
                  <a:srgbClr val="FFFF00"/>
                </a:solidFill>
                <a:latin typeface="Monotype Corsiva" panose="03010101010201010101" pitchFamily="66" charset="0"/>
              </a:rPr>
              <a:t>НОВЫМ ГОДОМ!</a:t>
            </a:r>
            <a:endParaRPr lang="ru-RU" sz="96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9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188641"/>
            <a:ext cx="7123080" cy="1152128"/>
          </a:xfrm>
        </p:spPr>
        <p:txBody>
          <a:bodyPr/>
          <a:lstStyle/>
          <a:p>
            <a:pPr algn="ctr"/>
            <a:r>
              <a:rPr lang="ru-RU" sz="8800" dirty="0" smtClean="0">
                <a:solidFill>
                  <a:srgbClr val="FFCCFF"/>
                </a:solidFill>
                <a:latin typeface="Monotype Corsiva" panose="03010101010201010101" pitchFamily="66" charset="0"/>
              </a:rPr>
              <a:t>ИТАЛИЯ</a:t>
            </a:r>
            <a:endParaRPr lang="ru-RU" sz="8800" dirty="0">
              <a:solidFill>
                <a:srgbClr val="FFCC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988840"/>
            <a:ext cx="3471277" cy="40513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еще в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Италии к детям приходит старушка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Бефана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новогоднюю ночь она прилетает в дома через дымоход и приносит хорошим детям подарки, а непослушным достается только зола.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4896544" cy="468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49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260649"/>
            <a:ext cx="7123080" cy="792088"/>
          </a:xfrm>
        </p:spPr>
        <p:txBody>
          <a:bodyPr/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ФРАНЦИЯ</a:t>
            </a:r>
            <a:endParaRPr lang="ru-RU" sz="8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1268760"/>
            <a:ext cx="3960440" cy="54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ранцузский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Ноэль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приносит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хорошим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прилежным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конфеты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деревянных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башмаках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корзиной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подарков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спиной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прибывает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осле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оставив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животное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снаружи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проникает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дымоход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кладет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заранее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оставляют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камином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Компаньоном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Пера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Ноэля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Фуетар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розгами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напоминает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Перу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Ноэлю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заслуживает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подарков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шлепанья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http://iknowit.ru/image_base/2010/pimg_1382_1353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99992" y="1700808"/>
            <a:ext cx="396044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76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23080" cy="924475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CCFF"/>
                </a:solidFill>
                <a:latin typeface="Monotype Corsiva" panose="03010101010201010101" pitchFamily="66" charset="0"/>
              </a:rPr>
              <a:t>США, КАНАДА, АВСТРАЛИЯ, ВЕЛИКОБРИТАНИЯ</a:t>
            </a:r>
            <a:endParaRPr lang="ru-RU" sz="4000" b="1" dirty="0">
              <a:solidFill>
                <a:srgbClr val="FFCC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72000" y="1484784"/>
            <a:ext cx="4320480" cy="504056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  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Америке в каждый дом приходит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Санта Клаус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подарками. Он одет в красное пальто, на ногах красные валенки, носит короткую бороду, у него полное тело- сложение. Санта Клаус попадает в дом через дымоход и оставляет подарки  в носках на каминной полке. Дети оставляют американскому Санта Клаусу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печенье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молоко, чтобы он подкрепился.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2" y="1340769"/>
            <a:ext cx="3923360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4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3080" cy="924475"/>
          </a:xfrm>
        </p:spPr>
        <p:txBody>
          <a:bodyPr/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ФИНЛЯНДИЯ</a:t>
            </a:r>
            <a:endParaRPr lang="ru-RU" sz="8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6016" y="1196752"/>
            <a:ext cx="4229199" cy="52565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Деда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Мороза в Финляндии зовут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Йоулупукки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слишком благозвучно, ведь по-фински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Joulu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рождество, а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pukki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козел. Раньше он так и ходил по домам, с козлиными рогами на голове и в тулупе мехом наружу. </a:t>
            </a:r>
            <a:b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Финны считают, что именно их Дед Мороз настоящий потому, что он живет в Лапландии в хорошо обустроенной пещере на Полярном круге в городе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Рованиеми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своей старухой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Муори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да-да, финский дед мороз женат, но о своей жене говорить не любит. Финский дед Мороз очень стар, так стар, что не помнит сколько ему лет.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39248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5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332657"/>
            <a:ext cx="7123080" cy="936103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ЭСТОНИЯ</a:t>
            </a:r>
            <a:endParaRPr lang="ru-RU" sz="96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844824"/>
            <a:ext cx="3471277" cy="40513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3600" dirty="0" smtClean="0">
              <a:solidFill>
                <a:srgbClr val="FF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solidFill>
                <a:srgbClr val="FF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36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Эстонии Деда Мороза зовут </a:t>
            </a:r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Йыулувана</a:t>
            </a:r>
            <a:r>
              <a:rPr lang="ru-RU" sz="36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sz="36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похож на своего финского родственника.</a:t>
            </a: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08" y="1484784"/>
            <a:ext cx="5149080" cy="482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8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332657"/>
            <a:ext cx="7123080" cy="1008112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FF3399"/>
                </a:solidFill>
                <a:latin typeface="Monotype Corsiva" panose="03010101010201010101" pitchFamily="66" charset="0"/>
              </a:rPr>
              <a:t>НОРВЕГИЯ    И ДАНИЯ</a:t>
            </a:r>
            <a:endParaRPr lang="ru-RU" sz="6000" b="1" dirty="0">
              <a:solidFill>
                <a:srgbClr val="FF3399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844824"/>
            <a:ext cx="3744416" cy="4536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НИССЕ - аналог </a:t>
            </a: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Деда Мороза в Норвегии и Дании. Это не один персонаж, а велико множество. </a:t>
            </a:r>
            <a:r>
              <a:rPr lang="ru-RU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Ниссе</a:t>
            </a: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норвежские домовые. Маленькие, с крохотными бородками и в красных вязаных колпачках. Тех, кто приходит в новогодние праздники, называют Рождественскими </a:t>
            </a:r>
            <a:r>
              <a:rPr lang="ru-RU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Ниссе</a:t>
            </a: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4"/>
            <a:ext cx="446449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76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332657"/>
            <a:ext cx="7123080" cy="936104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ДАНИЯ</a:t>
            </a:r>
            <a:endParaRPr lang="ru-RU" sz="9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700808"/>
            <a:ext cx="3600401" cy="468052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</a:t>
            </a:r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Ниссе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живет недалеко от Осло, в городе 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Дрёбак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Юлетомте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Юлеманден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или Святой Николас 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03244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9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Зима</Template>
  <TotalTime>201</TotalTime>
  <Words>597</Words>
  <Application>Microsoft Office PowerPoint</Application>
  <PresentationFormat>Экран (4:3)</PresentationFormat>
  <Paragraphs>45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Winter</vt:lpstr>
      <vt:lpstr>Презентация PowerPoint</vt:lpstr>
      <vt:lpstr>ИТАЛИЯ</vt:lpstr>
      <vt:lpstr>ИТАЛИЯ</vt:lpstr>
      <vt:lpstr>ФРАНЦИЯ</vt:lpstr>
      <vt:lpstr>США, КАНАДА, АВСТРАЛИЯ, ВЕЛИКОБРИТАНИЯ</vt:lpstr>
      <vt:lpstr>ФИНЛЯНДИЯ</vt:lpstr>
      <vt:lpstr>ЭСТОНИЯ</vt:lpstr>
      <vt:lpstr>НОРВЕГИЯ    И ДАНИЯ</vt:lpstr>
      <vt:lpstr>ДАНИЯ</vt:lpstr>
      <vt:lpstr>ШВЕЦИЯ</vt:lpstr>
      <vt:lpstr>Греция, Кипр</vt:lpstr>
      <vt:lpstr>ЧЕХИЯ</vt:lpstr>
      <vt:lpstr>СЛОВАКИЯ</vt:lpstr>
      <vt:lpstr>ЯПОНИЯ</vt:lpstr>
      <vt:lpstr>ГОЛЛАНДИЯ</vt:lpstr>
      <vt:lpstr>МОНГОЛИЯ</vt:lpstr>
      <vt:lpstr>Презентация PowerPoint</vt:lpstr>
      <vt:lpstr>В старину его называли по-разному:  Дед Трескун, Мороз Ёлкич, Студенец, Дед, Мороз, Морозко, Мороз Красный нос. </vt:lpstr>
      <vt:lpstr>Передвигается, как правило, пешком с посохом, иногда – на лыжах и санях.   </vt:lpstr>
      <vt:lpstr>ВЕЛИКИЙ УСТЮГ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Алексей Крутов</cp:lastModifiedBy>
  <cp:revision>29</cp:revision>
  <dcterms:created xsi:type="dcterms:W3CDTF">2014-12-12T07:04:37Z</dcterms:created>
  <dcterms:modified xsi:type="dcterms:W3CDTF">2023-12-09T19:04:06Z</dcterms:modified>
</cp:coreProperties>
</file>