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781F-B165-4AA1-AC7B-538CFE7DF2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BAFA-56EF-4A4C-A4D0-01B718702F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Сани для Деда Мороза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Непосредственно образовательная деятельность(изобразительная)</a:t>
            </a:r>
          </a:p>
        </p:txBody>
      </p:sp>
      <p:pic>
        <p:nvPicPr>
          <p:cNvPr id="5" name="Рисунок 4" descr="getImage40.jpg"/>
          <p:cNvPicPr>
            <a:picLocks noChangeAspect="1"/>
          </p:cNvPicPr>
          <p:nvPr/>
        </p:nvPicPr>
        <p:blipFill>
          <a:blip r:embed="rId2"/>
          <a:srcRect l="64063" t="38149"/>
          <a:stretch>
            <a:fillRect/>
          </a:stretch>
        </p:blipFill>
        <p:spPr>
          <a:xfrm>
            <a:off x="4143372" y="3571876"/>
            <a:ext cx="2190744" cy="260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etImage43.jpg"/>
          <p:cNvPicPr>
            <a:picLocks noChangeAspect="1"/>
          </p:cNvPicPr>
          <p:nvPr/>
        </p:nvPicPr>
        <p:blipFill>
          <a:blip r:embed="rId3"/>
          <a:srcRect t="23451" r="55859"/>
          <a:stretch>
            <a:fillRect/>
          </a:stretch>
        </p:blipFill>
        <p:spPr>
          <a:xfrm>
            <a:off x="1500166" y="2857496"/>
            <a:ext cx="2690810" cy="329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etImage44.jpg"/>
          <p:cNvPicPr>
            <a:picLocks noChangeAspect="1"/>
          </p:cNvPicPr>
          <p:nvPr/>
        </p:nvPicPr>
        <p:blipFill>
          <a:blip r:embed="rId4"/>
          <a:srcRect l="59668" t="21377" r="2539"/>
          <a:stretch>
            <a:fillRect/>
          </a:stretch>
        </p:blipFill>
        <p:spPr>
          <a:xfrm>
            <a:off x="6357950" y="2928934"/>
            <a:ext cx="2286016" cy="335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NKT8brpypJ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714375"/>
            <a:ext cx="76739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714620"/>
            <a:ext cx="69878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1280x1024_163637_[www.ArtFile.ru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800px-Ziu-SadoweKol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85813"/>
            <a:ext cx="29289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643188" y="142875"/>
            <a:ext cx="392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rbel" pitchFamily="34" charset="0"/>
              </a:rPr>
              <a:t>Наземный транспорт</a:t>
            </a:r>
          </a:p>
        </p:txBody>
      </p:sp>
      <p:pic>
        <p:nvPicPr>
          <p:cNvPr id="15364" name="Рисунок 3" descr="mini_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85813"/>
            <a:ext cx="2924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eee0cd3de6a551158d3f5789ae2fc184_cropped_d7d3147168874e8086363f27fd4225cf_240x160_q9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4143375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04labgi0l124000002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357563"/>
            <a:ext cx="37131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im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img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4752011_transport-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14313"/>
            <a:ext cx="44719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7_f5d08a199310e294e08be83c2b57b127_1418301056.jpg"/>
          <p:cNvPicPr>
            <a:picLocks noChangeAspect="1"/>
          </p:cNvPicPr>
          <p:nvPr/>
        </p:nvPicPr>
        <p:blipFill>
          <a:blip r:embed="rId3"/>
          <a:srcRect l="22812" t="8922" b="20848"/>
          <a:stretch>
            <a:fillRect/>
          </a:stretch>
        </p:blipFill>
        <p:spPr bwMode="auto">
          <a:xfrm>
            <a:off x="3286125" y="3214688"/>
            <a:ext cx="50958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Примеры мозаичной аппликации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9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657" t="5556" r="17834" b="5157"/>
          <a:stretch>
            <a:fillRect/>
          </a:stretch>
        </p:blipFill>
        <p:spPr>
          <a:xfrm>
            <a:off x="3071813" y="1714500"/>
            <a:ext cx="4429125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image_15907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43786_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714375"/>
            <a:ext cx="38354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img3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071813"/>
            <a:ext cx="38576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1280x1024_163637_[www.ArtFile.ru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928688"/>
            <a:ext cx="60721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Сани для Деда Мороза</vt:lpstr>
      <vt:lpstr>Слайд 2</vt:lpstr>
      <vt:lpstr>Слайд 3</vt:lpstr>
      <vt:lpstr>Слайд 4</vt:lpstr>
      <vt:lpstr>Слайд 5</vt:lpstr>
      <vt:lpstr>Слайд 6</vt:lpstr>
      <vt:lpstr>Примеры мозаичной аппликации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 для Деда Мороза</dc:title>
  <dc:creator>наталья</dc:creator>
  <cp:lastModifiedBy>наталья</cp:lastModifiedBy>
  <cp:revision>1</cp:revision>
  <dcterms:created xsi:type="dcterms:W3CDTF">2015-11-25T12:12:47Z</dcterms:created>
  <dcterms:modified xsi:type="dcterms:W3CDTF">2015-11-25T12:14:04Z</dcterms:modified>
</cp:coreProperties>
</file>