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2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C693-2645-437A-9EAD-E501F6136E1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572428" cy="1015663"/>
          </a:xfrm>
        </p:spPr>
        <p:txBody>
          <a:bodyPr wrap="square">
            <a:spAutoFit/>
          </a:bodyPr>
          <a:lstStyle/>
          <a:p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ЗИМА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571604" y="3573016"/>
            <a:ext cx="5376660" cy="1512168"/>
          </a:xfrm>
        </p:spPr>
        <p:txBody>
          <a:bodyPr>
            <a:normAutofit/>
          </a:bodyPr>
          <a:lstStyle/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8" name="Рисунок 7" descr="animashka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72545"/>
            <a:ext cx="6572296" cy="38576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999812-0629-4B63-A0FC-89FE76F34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52205"/>
            <a:ext cx="8784976" cy="2720340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035EC69-7C36-429F-8443-22250985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42" b="18227"/>
          <a:stretch/>
        </p:blipFill>
        <p:spPr>
          <a:xfrm>
            <a:off x="-9158" y="0"/>
            <a:ext cx="915315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63084B-FB00-408D-87AA-B622AC50606C}"/>
              </a:ext>
            </a:extLst>
          </p:cNvPr>
          <p:cNvSpPr txBox="1"/>
          <p:nvPr/>
        </p:nvSpPr>
        <p:spPr>
          <a:xfrm>
            <a:off x="4283968" y="4293096"/>
            <a:ext cx="51480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Зимой 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приходит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весёлый праздник Новый год! </a:t>
            </a:r>
          </a:p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Его любят и дети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и взрослые!</a:t>
            </a:r>
          </a:p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 Дед Мороз дарит всем подарки!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a89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 Black" pitchFamily="34" charset="0"/>
              </a:rPr>
              <a:t>Нам нравится зима!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502e9_a08484c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61618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Зима  длится три месяца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 rot="10800000" flipH="1" flipV="1">
            <a:off x="3357554" y="2285992"/>
            <a:ext cx="221457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Январь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20" y="5214950"/>
            <a:ext cx="257176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Декабрь</a:t>
            </a:r>
          </a:p>
        </p:txBody>
      </p:sp>
      <p:sp>
        <p:nvSpPr>
          <p:cNvPr id="9" name="Овал 8"/>
          <p:cNvSpPr/>
          <p:nvPr/>
        </p:nvSpPr>
        <p:spPr>
          <a:xfrm>
            <a:off x="6429388" y="5286388"/>
            <a:ext cx="250033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Февраль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december_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Дни зимой еще короче</a:t>
            </a:r>
            <a:r>
              <a:rPr lang="en-US" sz="2400" b="1" dirty="0">
                <a:solidFill>
                  <a:srgbClr val="0070C0"/>
                </a:solidFill>
                <a:latin typeface="Arial Black" pitchFamily="34" charset="0"/>
              </a:rPr>
              <a:t>,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 чем осенью. Солнце редко выглядывает из- за туч и греет землю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2a0d0a1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0066"/>
            <a:ext cx="9143999" cy="73580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61248"/>
            <a:ext cx="8229600" cy="11967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Снег покрыл землю пушистым покрывалом Деревья и кустарники  тоже в снегу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11052_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64" y="0"/>
            <a:ext cx="9144000" cy="6929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915000" cy="13010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Лес похож на сказочный терем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01_Loxiacurvirostracurvirostra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165304"/>
            <a:ext cx="5328592" cy="69269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Птиц в </a:t>
            </a:r>
            <a:r>
              <a:rPr lang="ru-RU" sz="2700" dirty="0">
                <a:solidFill>
                  <a:srgbClr val="0070C0"/>
                </a:solidFill>
                <a:latin typeface="Arial Black" pitchFamily="34" charset="0"/>
              </a:rPr>
              <a:t>лесу осталось мало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Лесные звери укрываются от холода в дуплах и норах или зарываются в глубокий снег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Животные-Герма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929090" cy="3286148"/>
          </a:xfrm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43470" cy="356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Дети зимой катаются на санках</a:t>
            </a:r>
            <a:r>
              <a:rPr lang="en-US" sz="2400" b="1" dirty="0">
                <a:solidFill>
                  <a:srgbClr val="0070C0"/>
                </a:solidFill>
                <a:latin typeface="Arial Black" pitchFamily="34" charset="0"/>
              </a:rPr>
              <a:t>,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лыжах</a:t>
            </a:r>
            <a:r>
              <a:rPr lang="en-US" sz="2400" b="1" dirty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коньках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x_197a57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357718" cy="3714776"/>
          </a:xfrm>
        </p:spPr>
      </p:pic>
      <p:pic>
        <p:nvPicPr>
          <p:cNvPr id="10" name="Рисунок 9" descr="4423842-sister-and-brother-on-sledge-winter-friend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86058"/>
            <a:ext cx="4000528" cy="376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Дети играют в снежки и лепят снежную бабу</a:t>
            </a:r>
          </a:p>
        </p:txBody>
      </p:sp>
      <p:pic>
        <p:nvPicPr>
          <p:cNvPr id="4" name="Содержимое 3" descr="2090108-happy-kid-having-fun-in-the-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429024" cy="5000660"/>
          </a:xfrm>
        </p:spPr>
      </p:pic>
      <p:pic>
        <p:nvPicPr>
          <p:cNvPr id="5" name="Рисунок 4" descr="f0bb8bbf68733b1b70ce70f2a73a1f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5214974" cy="435769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ЗИМА </vt:lpstr>
      <vt:lpstr>Зима  длится три месяца.</vt:lpstr>
      <vt:lpstr>Дни зимой еще короче, чем осенью. Солнце редко выглядывает из- за туч и греет землю</vt:lpstr>
      <vt:lpstr>Снег покрыл землю пушистым покрывалом Деревья и кустарники  тоже в снегу</vt:lpstr>
      <vt:lpstr>Лес похож на сказочный терем</vt:lpstr>
      <vt:lpstr>Птиц в лесу осталось мало</vt:lpstr>
      <vt:lpstr>Лесные звери укрываются от холода в дуплах и норах или зарываются в глубокий снег</vt:lpstr>
      <vt:lpstr>Дети зимой катаются на санках, лыжах, коньках</vt:lpstr>
      <vt:lpstr>Дети играют в снежки и лепят снежную бабу</vt:lpstr>
      <vt:lpstr>Презентация PowerPoint</vt:lpstr>
      <vt:lpstr>Нам нравится зима!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user</dc:creator>
  <cp:lastModifiedBy>Алексей Крутов</cp:lastModifiedBy>
  <cp:revision>44</cp:revision>
  <dcterms:created xsi:type="dcterms:W3CDTF">2012-04-30T16:23:40Z</dcterms:created>
  <dcterms:modified xsi:type="dcterms:W3CDTF">2024-12-08T08:04:11Z</dcterms:modified>
</cp:coreProperties>
</file>