
<file path=[Content_Types].xml><?xml version="1.0" encoding="utf-8"?>
<Types xmlns="http://schemas.openxmlformats.org/package/2006/content-types">
  <Default Extension="bin" ContentType="audio/unknown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632" autoAdjust="0"/>
  </p:normalViewPr>
  <p:slideViewPr>
    <p:cSldViewPr>
      <p:cViewPr varScale="1">
        <p:scale>
          <a:sx n="60" d="100"/>
          <a:sy n="60" d="100"/>
        </p:scale>
        <p:origin x="16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693-2645-437A-9EAD-E501F6136E14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F12B4-79CD-45CA-9709-C31F7B31D7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693-2645-437A-9EAD-E501F6136E14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F12B4-79CD-45CA-9709-C31F7B31D7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693-2645-437A-9EAD-E501F6136E14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F12B4-79CD-45CA-9709-C31F7B31D7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693-2645-437A-9EAD-E501F6136E14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F12B4-79CD-45CA-9709-C31F7B31D7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693-2645-437A-9EAD-E501F6136E14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F12B4-79CD-45CA-9709-C31F7B31D7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693-2645-437A-9EAD-E501F6136E14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F12B4-79CD-45CA-9709-C31F7B31D7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693-2645-437A-9EAD-E501F6136E14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F12B4-79CD-45CA-9709-C31F7B31D7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693-2645-437A-9EAD-E501F6136E14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F12B4-79CD-45CA-9709-C31F7B31D7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693-2645-437A-9EAD-E501F6136E14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F12B4-79CD-45CA-9709-C31F7B31D7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693-2645-437A-9EAD-E501F6136E14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F12B4-79CD-45CA-9709-C31F7B31D7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693-2645-437A-9EAD-E501F6136E14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F12B4-79CD-45CA-9709-C31F7B31D7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CC">
            <a:alpha val="6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4C693-2645-437A-9EAD-E501F6136E14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F12B4-79CD-45CA-9709-C31F7B31D7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357298"/>
            <a:ext cx="7572428" cy="1015663"/>
          </a:xfrm>
        </p:spPr>
        <p:txBody>
          <a:bodyPr wrap="square">
            <a:spAutoFit/>
          </a:bodyPr>
          <a:lstStyle/>
          <a:p>
            <a:r>
              <a:rPr lang="ru-RU" sz="6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  <a:cs typeface="Aharoni" pitchFamily="2" charset="-79"/>
              </a:rPr>
              <a:t>ЗИМА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1571604" y="3573016"/>
            <a:ext cx="5376660" cy="1512168"/>
          </a:xfrm>
        </p:spPr>
        <p:txBody>
          <a:bodyPr>
            <a:normAutofit/>
          </a:bodyPr>
          <a:lstStyle/>
          <a:p>
            <a:endParaRPr lang="ru-RU" sz="2400" dirty="0">
              <a:latin typeface="Arial Black" pitchFamily="34" charset="0"/>
            </a:endParaRPr>
          </a:p>
        </p:txBody>
      </p:sp>
      <p:pic>
        <p:nvPicPr>
          <p:cNvPr id="8" name="Рисунок 7" descr="animashka-1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2972545"/>
            <a:ext cx="6572296" cy="38576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999812-0629-4B63-A0FC-89FE76F348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252205"/>
            <a:ext cx="8784976" cy="2720340"/>
          </a:xfrm>
          <a:prstGeom prst="rect">
            <a:avLst/>
          </a:prstGeom>
        </p:spPr>
      </p:pic>
    </p:spTree>
  </p:cSld>
  <p:clrMapOvr>
    <a:masterClrMapping/>
  </p:clrMapOvr>
  <p:transition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4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9035EC69-7C36-429F-8443-222509855B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542" b="18227"/>
          <a:stretch/>
        </p:blipFill>
        <p:spPr>
          <a:xfrm>
            <a:off x="-9158" y="0"/>
            <a:ext cx="9153158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D63084B-FB00-408D-87AA-B622AC50606C}"/>
              </a:ext>
            </a:extLst>
          </p:cNvPr>
          <p:cNvSpPr txBox="1"/>
          <p:nvPr/>
        </p:nvSpPr>
        <p:spPr>
          <a:xfrm>
            <a:off x="4283968" y="4293096"/>
            <a:ext cx="51480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Зимой </a:t>
            </a:r>
            <a:r>
              <a:rPr lang="ru-RU" sz="2400" dirty="0">
                <a:solidFill>
                  <a:srgbClr val="0070C0"/>
                </a:solidFill>
                <a:latin typeface="Arial Black" pitchFamily="34" charset="0"/>
                <a:ea typeface="+mj-ea"/>
                <a:cs typeface="+mj-cs"/>
              </a:rPr>
              <a:t>приходит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весёлый праздник Новый год! </a:t>
            </a:r>
          </a:p>
          <a:p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Его любят и дети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,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и взрослые!</a:t>
            </a:r>
          </a:p>
          <a:p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А Дед Мороз дарит всем подарки!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x_ba8914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Arial Black" pitchFamily="34" charset="0"/>
              </a:rPr>
              <a:t>Нам нравится зима!</a:t>
            </a:r>
          </a:p>
        </p:txBody>
      </p:sp>
    </p:spTree>
  </p:cSld>
  <p:clrMapOvr>
    <a:masterClrMapping/>
  </p:clrMapOvr>
  <p:transition spd="med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0_502e9_a08484cd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124744"/>
            <a:ext cx="9144000" cy="616188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  <a:latin typeface="Arial Black" pitchFamily="34" charset="0"/>
                <a:cs typeface="Aharoni" pitchFamily="2" charset="-79"/>
              </a:rPr>
              <a:t>Зима  длится три месяца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Овал 3"/>
          <p:cNvSpPr/>
          <p:nvPr/>
        </p:nvSpPr>
        <p:spPr>
          <a:xfrm rot="10800000" flipH="1" flipV="1">
            <a:off x="3357554" y="2285992"/>
            <a:ext cx="2214578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Black" pitchFamily="34" charset="0"/>
              </a:rPr>
              <a:t>Январь</a:t>
            </a:r>
          </a:p>
        </p:txBody>
      </p:sp>
      <p:sp>
        <p:nvSpPr>
          <p:cNvPr id="7" name="Овал 6"/>
          <p:cNvSpPr/>
          <p:nvPr/>
        </p:nvSpPr>
        <p:spPr>
          <a:xfrm>
            <a:off x="285720" y="5214950"/>
            <a:ext cx="2571768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Black" pitchFamily="34" charset="0"/>
              </a:rPr>
              <a:t>Декабрь</a:t>
            </a:r>
          </a:p>
        </p:txBody>
      </p:sp>
      <p:sp>
        <p:nvSpPr>
          <p:cNvPr id="9" name="Овал 8"/>
          <p:cNvSpPr/>
          <p:nvPr/>
        </p:nvSpPr>
        <p:spPr>
          <a:xfrm>
            <a:off x="6429388" y="5286388"/>
            <a:ext cx="2500330" cy="1128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Black" pitchFamily="34" charset="0"/>
              </a:rPr>
              <a:t>Февраль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1december_sign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Arial Black" pitchFamily="34" charset="0"/>
              </a:rPr>
              <a:t>Дни зимой еще короче</a:t>
            </a:r>
            <a:r>
              <a:rPr lang="en-US" sz="2400" b="1" dirty="0">
                <a:solidFill>
                  <a:srgbClr val="0070C0"/>
                </a:solidFill>
                <a:latin typeface="Arial Black" pitchFamily="34" charset="0"/>
              </a:rPr>
              <a:t>,</a:t>
            </a:r>
            <a:r>
              <a:rPr lang="ru-RU" sz="2400" b="1" dirty="0">
                <a:solidFill>
                  <a:srgbClr val="0070C0"/>
                </a:solidFill>
                <a:latin typeface="Arial Black" pitchFamily="34" charset="0"/>
              </a:rPr>
              <a:t> чем осенью. Солнце редко выглядывает из- за туч и греет землю</a:t>
            </a:r>
          </a:p>
        </p:txBody>
      </p:sp>
    </p:spTree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f2a0d0a106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500066"/>
            <a:ext cx="9143999" cy="735806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661248"/>
            <a:ext cx="8229600" cy="1196752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 Black" pitchFamily="34" charset="0"/>
              </a:rPr>
              <a:t>Снег покрыл землю пушистым покрывалом Деревья и кустарники  тоже в снегу</a:t>
            </a:r>
          </a:p>
        </p:txBody>
      </p:sp>
    </p:spTree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5711052_9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364" y="0"/>
            <a:ext cx="9144000" cy="692943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116632"/>
            <a:ext cx="5915000" cy="130100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Arial Black" pitchFamily="34" charset="0"/>
              </a:rPr>
              <a:t>Лес похож на сказочный терем</a:t>
            </a:r>
          </a:p>
        </p:txBody>
      </p:sp>
    </p:spTree>
  </p:cSld>
  <p:clrMapOvr>
    <a:masterClrMapping/>
  </p:clrMapOvr>
  <p:transition spd="med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201_Loxiacurvirostracurvirostra0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6165304"/>
            <a:ext cx="5328592" cy="692696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>
                <a:solidFill>
                  <a:srgbClr val="0070C0"/>
                </a:solidFill>
                <a:latin typeface="Arial Black" pitchFamily="34" charset="0"/>
              </a:rPr>
              <a:t>Птиц в </a:t>
            </a:r>
            <a:r>
              <a:rPr lang="ru-RU" sz="2700" dirty="0">
                <a:solidFill>
                  <a:srgbClr val="0070C0"/>
                </a:solidFill>
                <a:latin typeface="Arial Black" pitchFamily="34" charset="0"/>
              </a:rPr>
              <a:t>лесу осталось мало</a:t>
            </a:r>
            <a:endParaRPr lang="ru-RU" dirty="0">
              <a:solidFill>
                <a:srgbClr val="0070C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Arial Black" pitchFamily="34" charset="0"/>
              </a:rPr>
              <a:t>Лесные звери укрываются от холода в дуплах и норах или зарываются в глубокий снег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Животные-Германи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736"/>
            <a:ext cx="3929090" cy="3286148"/>
          </a:xfrm>
        </p:spPr>
      </p:pic>
      <p:pic>
        <p:nvPicPr>
          <p:cNvPr id="5" name="Рисунок 4" descr="0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3071810"/>
            <a:ext cx="4643470" cy="35690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Arial Black" pitchFamily="34" charset="0"/>
              </a:rPr>
              <a:t>Дети зимой катаются на санках</a:t>
            </a:r>
            <a:r>
              <a:rPr lang="en-US" sz="2400" b="1" dirty="0">
                <a:solidFill>
                  <a:srgbClr val="0070C0"/>
                </a:solidFill>
                <a:latin typeface="Arial Black" pitchFamily="34" charset="0"/>
              </a:rPr>
              <a:t>,</a:t>
            </a:r>
            <a:r>
              <a:rPr lang="ru-RU" sz="2400" b="1" dirty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Arial Black" pitchFamily="34" charset="0"/>
              </a:rPr>
              <a:t>лыжах</a:t>
            </a:r>
            <a:r>
              <a:rPr lang="en-US" sz="2400" b="1" dirty="0">
                <a:solidFill>
                  <a:srgbClr val="0070C0"/>
                </a:solidFill>
                <a:latin typeface="Arial Black" pitchFamily="34" charset="0"/>
              </a:rPr>
              <a:t>, </a:t>
            </a:r>
            <a:r>
              <a:rPr lang="ru-RU" sz="2400" b="1" dirty="0">
                <a:solidFill>
                  <a:srgbClr val="0070C0"/>
                </a:solidFill>
                <a:latin typeface="Arial Black" pitchFamily="34" charset="0"/>
              </a:rPr>
              <a:t>коньках</a:t>
            </a:r>
            <a:endParaRPr lang="ru-RU" sz="24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9" name="Содержимое 8" descr="x_197a57b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142984"/>
            <a:ext cx="4357718" cy="3714776"/>
          </a:xfrm>
        </p:spPr>
      </p:pic>
      <p:pic>
        <p:nvPicPr>
          <p:cNvPr id="10" name="Рисунок 9" descr="4423842-sister-and-brother-on-sledge-winter-friendshi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2786058"/>
            <a:ext cx="4000528" cy="3766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Arial Black" pitchFamily="34" charset="0"/>
              </a:rPr>
              <a:t>Дети играют в снежки и лепят снежную бабу</a:t>
            </a:r>
          </a:p>
        </p:txBody>
      </p:sp>
      <p:pic>
        <p:nvPicPr>
          <p:cNvPr id="4" name="Содержимое 3" descr="2090108-happy-kid-having-fun-in-the-sno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571612"/>
            <a:ext cx="3429024" cy="5000660"/>
          </a:xfrm>
        </p:spPr>
      </p:pic>
      <p:pic>
        <p:nvPicPr>
          <p:cNvPr id="5" name="Рисунок 4" descr="f0bb8bbf68733b1b70ce70f2a73a1f4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2500306"/>
            <a:ext cx="5214974" cy="4357694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104</Words>
  <Application>Microsoft Office PowerPoint</Application>
  <PresentationFormat>Экран (4:3)</PresentationFormat>
  <Paragraphs>16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Arial Black</vt:lpstr>
      <vt:lpstr>Calibri</vt:lpstr>
      <vt:lpstr>Тема Office</vt:lpstr>
      <vt:lpstr>ЗИМА </vt:lpstr>
      <vt:lpstr>Зима  длится три месяца.</vt:lpstr>
      <vt:lpstr>Дни зимой еще короче, чем осенью. Солнце редко выглядывает из- за туч и греет землю</vt:lpstr>
      <vt:lpstr>Снег покрыл землю пушистым покрывалом Деревья и кустарники  тоже в снегу</vt:lpstr>
      <vt:lpstr>Лес похож на сказочный терем</vt:lpstr>
      <vt:lpstr>Птиц в лесу осталось мало</vt:lpstr>
      <vt:lpstr>Лесные звери укрываются от холода в дуплах и норах или зарываются в глубокий снег</vt:lpstr>
      <vt:lpstr>Дети зимой катаются на санках, лыжах, коньках</vt:lpstr>
      <vt:lpstr>Дети играют в снежки и лепят снежную бабу</vt:lpstr>
      <vt:lpstr>Презентация PowerPoint</vt:lpstr>
      <vt:lpstr>Нам нравится зима!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ЗИМА</dc:title>
  <dc:creator>user</dc:creator>
  <cp:lastModifiedBy>Алексей Крутов</cp:lastModifiedBy>
  <cp:revision>44</cp:revision>
  <dcterms:created xsi:type="dcterms:W3CDTF">2012-04-30T16:23:40Z</dcterms:created>
  <dcterms:modified xsi:type="dcterms:W3CDTF">2024-12-08T08:04:11Z</dcterms:modified>
</cp:coreProperties>
</file>