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8" r:id="rId5"/>
    <p:sldId id="269" r:id="rId6"/>
    <p:sldId id="27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0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2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4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5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D499-B70E-496E-83BD-C23757121D4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081C-DC38-4BB0-B14B-42EF2BEA2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490"/>
          <a:stretch/>
        </p:blipFill>
        <p:spPr>
          <a:xfrm>
            <a:off x="0" y="0"/>
            <a:ext cx="12193057" cy="7212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9300" y="1143000"/>
            <a:ext cx="8801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КОМПОНЕНТ – Этнокультурное развитие личности ребенка в условиях детского сада »</a:t>
            </a:r>
            <a:endParaRPr lang="ru-RU" sz="36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7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6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0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212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971550"/>
            <a:ext cx="10934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подготовлен в целях анализа и оценки эффективности внедрения регионального компонента в образовательную деятельность дошкольного образовательного учреждения.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обобщении опыта и выработке рекомендаций по совершенствованию региональной составляющей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условий для формирования у детей представлений о культуре, традициях и особенностях родного края, развитие интереса к истории региона, воспитание патриотизма и уважения к культурному наследию своего народа.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3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7097"/>
            <a:ext cx="12193057" cy="7212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51" y="3438361"/>
            <a:ext cx="4628388" cy="3471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69" t="14689" b="23461"/>
          <a:stretch/>
        </p:blipFill>
        <p:spPr>
          <a:xfrm>
            <a:off x="3372480" y="2397313"/>
            <a:ext cx="4248150" cy="362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3234" b="31254"/>
          <a:stretch/>
        </p:blipFill>
        <p:spPr>
          <a:xfrm>
            <a:off x="217625" y="274334"/>
            <a:ext cx="3678334" cy="3484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113" y="571499"/>
            <a:ext cx="651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теме: 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к озеру Байкал»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4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057" cy="705970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55421"/>
              </p:ext>
            </p:extLst>
          </p:nvPr>
        </p:nvGraphicFramePr>
        <p:xfrm>
          <a:off x="984739" y="1019908"/>
          <a:ext cx="10673862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1238484"/>
                <a:gridCol w="3888608"/>
                <a:gridCol w="2813494"/>
                <a:gridCol w="2733276"/>
              </a:tblGrid>
              <a:tr h="45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"Моя малая Родина"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Новокрещенных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К.Е.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Сандакова С.Н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24.02.25.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"Животные Красной книги Бурятии"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Табунщикова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Жамбаева А.Ц.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Декоративное рисование «Роспись одежды бурятским орнаментом»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Гурулева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11.25.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"Путешествия к озеру Байкал "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Самоварова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4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7097"/>
            <a:ext cx="12193057" cy="72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7097"/>
            <a:ext cx="12193057" cy="72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7097"/>
            <a:ext cx="12193057" cy="72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90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31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143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Snowbars</dc:creator>
  <cp:lastModifiedBy>Snowbars</cp:lastModifiedBy>
  <cp:revision>5</cp:revision>
  <dcterms:created xsi:type="dcterms:W3CDTF">2026-02-03T12:51:59Z</dcterms:created>
  <dcterms:modified xsi:type="dcterms:W3CDTF">2026-02-03T14:21:21Z</dcterms:modified>
</cp:coreProperties>
</file>