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8" r:id="rId5"/>
    <p:sldId id="269" r:id="rId6"/>
    <p:sldId id="270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2" d="100"/>
          <a:sy n="62" d="100"/>
        </p:scale>
        <p:origin x="1032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673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226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749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821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4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0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447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59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569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956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54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1D499-B70E-496E-83BD-C23757121D4E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8081C-DC38-4BB0-B14B-42EF2BEA21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27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490"/>
          <a:stretch/>
        </p:blipFill>
        <p:spPr>
          <a:xfrm>
            <a:off x="0" y="0"/>
            <a:ext cx="12193057" cy="72121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19300" y="1143000"/>
            <a:ext cx="88011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8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3600" b="1" dirty="0">
              <a:solidFill>
                <a:srgbClr val="86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86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«РЕГИОНАЛЬНЫЙ КОМПОНЕНТ – Этнокультурное развитие личности ребенка в условиях детского сада »</a:t>
            </a:r>
            <a:endParaRPr lang="ru-RU" sz="3600" b="1" dirty="0">
              <a:solidFill>
                <a:srgbClr val="86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30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979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1164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9703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721219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8200" y="971550"/>
            <a:ext cx="109347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Отчёт подготовлен в целях анализа и оценки эффективности внедрения регионального компонента в образовательную деятельность дошкольного образовательного учреждения. </a:t>
            </a: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заключается в обобщении опыта и выработке рекомендаций по совершенствованию региональной составляющей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-образовательного процесса.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создание условий для формирования у детей представлений о культуре, традициях и особенностях родного края, развитие интереса к истории региона, воспитание патриотизма и уважения к культурному наследию своего народа.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533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177097"/>
            <a:ext cx="12193057" cy="72121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151" y="3438361"/>
            <a:ext cx="4628388" cy="34712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369" t="14689" b="23461"/>
          <a:stretch/>
        </p:blipFill>
        <p:spPr>
          <a:xfrm>
            <a:off x="3372480" y="2397313"/>
            <a:ext cx="4248150" cy="36254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r="3234" b="31254"/>
          <a:stretch/>
        </p:blipFill>
        <p:spPr>
          <a:xfrm>
            <a:off x="217625" y="274334"/>
            <a:ext cx="3678334" cy="34842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113" y="571499"/>
            <a:ext cx="65157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занятие по теме:  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к озеру Байкал»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648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3057" cy="705970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755421"/>
              </p:ext>
            </p:extLst>
          </p:nvPr>
        </p:nvGraphicFramePr>
        <p:xfrm>
          <a:off x="984739" y="1019908"/>
          <a:ext cx="10673862" cy="6035040"/>
        </p:xfrm>
        <a:graphic>
          <a:graphicData uri="http://schemas.openxmlformats.org/drawingml/2006/table">
            <a:tbl>
              <a:tblPr firstRow="1" firstCol="1" bandRow="1"/>
              <a:tblGrid>
                <a:gridCol w="1238484"/>
                <a:gridCol w="3888608"/>
                <a:gridCol w="2813494"/>
                <a:gridCol w="2733276"/>
              </a:tblGrid>
              <a:tr h="45685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куратор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88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"Моя малая Родина"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Новокрещенных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К.Е.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Сандакова С.Н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88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24.02.25.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"Животные Красной книги Бурятии"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Табунщикова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В.Л.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Жамбаева А.Ц.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49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Декоративное рисование «Роспись одежды бурятским орнаментом»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Гурулева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А.В.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49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11.25.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"Путешествия к озеру Байкал "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Самоварова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Е.Г.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343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177097"/>
            <a:ext cx="12193057" cy="721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39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177097"/>
            <a:ext cx="12193057" cy="721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39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177097"/>
            <a:ext cx="12193057" cy="721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434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9908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6313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143</Words>
  <Application>Microsoft Office PowerPoint</Application>
  <PresentationFormat>Широкоэкранный</PresentationFormat>
  <Paragraphs>30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Snowbars</dc:creator>
  <cp:lastModifiedBy>Snowbars</cp:lastModifiedBy>
  <cp:revision>5</cp:revision>
  <dcterms:created xsi:type="dcterms:W3CDTF">2026-02-03T12:51:59Z</dcterms:created>
  <dcterms:modified xsi:type="dcterms:W3CDTF">2026-02-03T14:21:21Z</dcterms:modified>
</cp:coreProperties>
</file>