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2" r:id="rId1"/>
  </p:sldMasterIdLst>
  <p:sldIdLst>
    <p:sldId id="256" r:id="rId2"/>
    <p:sldId id="286" r:id="rId3"/>
    <p:sldId id="287" r:id="rId4"/>
    <p:sldId id="258" r:id="rId5"/>
    <p:sldId id="260" r:id="rId6"/>
    <p:sldId id="261" r:id="rId7"/>
    <p:sldId id="262" r:id="rId8"/>
    <p:sldId id="265" r:id="rId9"/>
    <p:sldId id="264" r:id="rId10"/>
    <p:sldId id="263" r:id="rId11"/>
    <p:sldId id="288" r:id="rId12"/>
    <p:sldId id="296" r:id="rId13"/>
    <p:sldId id="289" r:id="rId14"/>
    <p:sldId id="297" r:id="rId15"/>
    <p:sldId id="290" r:id="rId16"/>
    <p:sldId id="291" r:id="rId17"/>
    <p:sldId id="259" r:id="rId18"/>
    <p:sldId id="294" r:id="rId19"/>
    <p:sldId id="271" r:id="rId20"/>
    <p:sldId id="295" r:id="rId21"/>
    <p:sldId id="285" r:id="rId22"/>
    <p:sldId id="298" r:id="rId23"/>
    <p:sldId id="266" r:id="rId24"/>
    <p:sldId id="267" r:id="rId25"/>
    <p:sldId id="268" r:id="rId26"/>
    <p:sldId id="269" r:id="rId27"/>
    <p:sldId id="270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144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3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7EEF8-B559-4F19-A488-81832B903A8A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2208F-0977-4715-B831-B0E8F35EB8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636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7EEF8-B559-4F19-A488-81832B903A8A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2208F-0977-4715-B831-B0E8F35EB8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0003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7EEF8-B559-4F19-A488-81832B903A8A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2208F-0977-4715-B831-B0E8F35EB8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86451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7EEF8-B559-4F19-A488-81832B903A8A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2208F-0977-4715-B831-B0E8F35EB81E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457939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7EEF8-B559-4F19-A488-81832B903A8A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2208F-0977-4715-B831-B0E8F35EB8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35769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7EEF8-B559-4F19-A488-81832B903A8A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2208F-0977-4715-B831-B0E8F35EB81E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554995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7EEF8-B559-4F19-A488-81832B903A8A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2208F-0977-4715-B831-B0E8F35EB8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26266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7EEF8-B559-4F19-A488-81832B903A8A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2208F-0977-4715-B831-B0E8F35EB8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5747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7EEF8-B559-4F19-A488-81832B903A8A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2208F-0977-4715-B831-B0E8F35EB8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2358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7EEF8-B559-4F19-A488-81832B903A8A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2208F-0977-4715-B831-B0E8F35EB8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4617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7EEF8-B559-4F19-A488-81832B903A8A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2208F-0977-4715-B831-B0E8F35EB8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3266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7EEF8-B559-4F19-A488-81832B903A8A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2208F-0977-4715-B831-B0E8F35EB8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2916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7EEF8-B559-4F19-A488-81832B903A8A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2208F-0977-4715-B831-B0E8F35EB8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5676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7EEF8-B559-4F19-A488-81832B903A8A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2208F-0977-4715-B831-B0E8F35EB8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2791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7EEF8-B559-4F19-A488-81832B903A8A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2208F-0977-4715-B831-B0E8F35EB8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7114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7EEF8-B559-4F19-A488-81832B903A8A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2208F-0977-4715-B831-B0E8F35EB8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2133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7EEF8-B559-4F19-A488-81832B903A8A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2208F-0977-4715-B831-B0E8F35EB8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0130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A07EEF8-B559-4F19-A488-81832B903A8A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1D2208F-0977-4715-B831-B0E8F35EB8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44261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6" r:id="rId4"/>
    <p:sldLayoutId id="2147483907" r:id="rId5"/>
    <p:sldLayoutId id="2147483908" r:id="rId6"/>
    <p:sldLayoutId id="2147483909" r:id="rId7"/>
    <p:sldLayoutId id="2147483910" r:id="rId8"/>
    <p:sldLayoutId id="2147483911" r:id="rId9"/>
    <p:sldLayoutId id="2147483912" r:id="rId10"/>
    <p:sldLayoutId id="2147483913" r:id="rId11"/>
    <p:sldLayoutId id="2147483914" r:id="rId12"/>
    <p:sldLayoutId id="2147483915" r:id="rId13"/>
    <p:sldLayoutId id="2147483916" r:id="rId14"/>
    <p:sldLayoutId id="2147483917" r:id="rId15"/>
    <p:sldLayoutId id="2147483918" r:id="rId16"/>
    <p:sldLayoutId id="214748391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13.jpg"/><Relationship Id="rId4" Type="http://schemas.openxmlformats.org/officeDocument/2006/relationships/image" Target="../media/image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9.jpg"/><Relationship Id="rId4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1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br>
              <a:rPr lang="ru-RU" dirty="0"/>
            </a:br>
            <a:br>
              <a:rPr lang="ru-RU" dirty="0"/>
            </a:br>
            <a:br>
              <a:rPr lang="ru-RU" dirty="0"/>
            </a:br>
            <a:endParaRPr lang="ru-RU" sz="53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lvl="0" algn="l">
              <a:spcBef>
                <a:spcPct val="0"/>
              </a:spcBef>
            </a:pPr>
            <a:r>
              <a:rPr lang="ru-RU" i="1" dirty="0">
                <a:solidFill>
                  <a:srgbClr val="003300"/>
                </a:solidFill>
                <a:latin typeface="Times New Roman"/>
                <a:cs typeface="Arial" charset="0"/>
              </a:rPr>
              <a:t>                                         </a:t>
            </a:r>
          </a:p>
          <a:p>
            <a:pPr algn="l"/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8429463-A9BC-47EB-A512-390E1983A4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080"/>
            <a:ext cx="9144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AE54982-29D3-44BE-89F3-D752492C5F34}"/>
              </a:ext>
            </a:extLst>
          </p:cNvPr>
          <p:cNvSpPr txBox="1"/>
          <p:nvPr/>
        </p:nvSpPr>
        <p:spPr>
          <a:xfrm>
            <a:off x="755576" y="1100666"/>
            <a:ext cx="763284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ru-RU" sz="6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Зимующие птицы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4734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07904" y="332656"/>
            <a:ext cx="4978896" cy="792088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Снегирь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7113" y="1268761"/>
            <a:ext cx="3519668" cy="453650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Снегири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спокойные, степенные птицы. И звук голоса у них особый – они тихо посвистывают (звенят, как бубенцы). Если им надо куда-то перелететь, то они оживляются, перекликаются и всей стайкой улетают. Снегири очень любят есть ягоды, зерно, семена ясеня и клена. Они прилетают к нам с севера – они тоже наши гости.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893" y="3280420"/>
            <a:ext cx="4770107" cy="3577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1154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11A4680-DB45-4CFA-9FD9-7BA9FB560F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91615">
            <a:off x="229573" y="1404461"/>
            <a:ext cx="3018070" cy="201078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0C970D9-43C2-4088-93B4-C0DD25242F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554780"/>
            <a:ext cx="2670040" cy="223280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CA9644F-CFA8-4F33-9812-43E7B9C621B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0" b="1929"/>
          <a:stretch/>
        </p:blipFill>
        <p:spPr>
          <a:xfrm rot="403543">
            <a:off x="5998185" y="1407369"/>
            <a:ext cx="2930509" cy="229482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D554254-FAE5-468A-8DE8-D07D2B71710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"/>
          <a:stretch/>
        </p:blipFill>
        <p:spPr>
          <a:xfrm rot="162364">
            <a:off x="659637" y="4347702"/>
            <a:ext cx="2768036" cy="210201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5C08D1E-4F9C-4039-962A-2E04FCBF7BA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042" y="4270241"/>
            <a:ext cx="3233936" cy="242545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C0514F8-1ADA-49C9-924D-C179542A7400}"/>
              </a:ext>
            </a:extLst>
          </p:cNvPr>
          <p:cNvSpPr txBox="1"/>
          <p:nvPr/>
        </p:nvSpPr>
        <p:spPr>
          <a:xfrm>
            <a:off x="1115616" y="344116"/>
            <a:ext cx="712879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sz="3200" b="1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Игра «Какой птички не стало?»</a:t>
            </a:r>
            <a:br>
              <a:rPr kumimoji="0" lang="ru-RU" sz="32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48681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BE2F475-5E80-44BD-A08C-4B2B847DC7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91615">
            <a:off x="332942" y="1137913"/>
            <a:ext cx="3018070" cy="201078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73EAE95-2DBB-467B-BB2B-B8819C5E79E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0" b="1929"/>
          <a:stretch/>
        </p:blipFill>
        <p:spPr>
          <a:xfrm rot="403543">
            <a:off x="5998185" y="1407369"/>
            <a:ext cx="2930509" cy="229482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84DFEB9-24E0-47D7-B734-70E9D527F56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"/>
          <a:stretch/>
        </p:blipFill>
        <p:spPr>
          <a:xfrm rot="162364">
            <a:off x="659637" y="4347702"/>
            <a:ext cx="2768036" cy="210201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94771D3-138A-4415-9D08-F0BF793B9EC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504" y="4185982"/>
            <a:ext cx="3233936" cy="2425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941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7162699-1CF8-40FA-A52C-92A3568AC5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91615">
            <a:off x="2898085" y="2665018"/>
            <a:ext cx="3018070" cy="201078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3BBB989-F8FE-449F-80D6-F09F2440045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0" b="1929"/>
          <a:stretch/>
        </p:blipFill>
        <p:spPr>
          <a:xfrm rot="403543">
            <a:off x="6056402" y="1407368"/>
            <a:ext cx="2930509" cy="229482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54247FB-2A05-43AB-AE58-1F325395809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"/>
          <a:stretch/>
        </p:blipFill>
        <p:spPr>
          <a:xfrm rot="162364">
            <a:off x="258304" y="4563334"/>
            <a:ext cx="2768036" cy="210201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DE0D1B7-6082-460C-AED0-852BAAB96D2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865" y="4270240"/>
            <a:ext cx="3233936" cy="242545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A29DED1-D097-464F-914F-52E0CF97562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1" y="1243658"/>
            <a:ext cx="2963330" cy="19854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74775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A3E088A-C369-49D7-83B1-90053A14F4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91615">
            <a:off x="836999" y="1151481"/>
            <a:ext cx="3018070" cy="201078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6C3C34B-92CC-4B2F-A74B-939F1D6CA89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"/>
          <a:stretch/>
        </p:blipFill>
        <p:spPr>
          <a:xfrm rot="162364">
            <a:off x="731645" y="4285259"/>
            <a:ext cx="2768036" cy="210201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97F331D-F205-488D-8E6E-AB94DDA492A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0" b="1929"/>
          <a:stretch/>
        </p:blipFill>
        <p:spPr>
          <a:xfrm rot="403543">
            <a:off x="5704409" y="1288452"/>
            <a:ext cx="2930509" cy="229482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85E9936-594A-49B3-A336-5F9423F38C0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176" y="4123539"/>
            <a:ext cx="3233936" cy="2425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7738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A398E0B-09B2-43AB-A329-DBCC6FBA59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874946"/>
            <a:ext cx="3600400" cy="301081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D1858D6-E80F-4D9A-966A-2FBB95A450D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0" b="1929"/>
          <a:stretch/>
        </p:blipFill>
        <p:spPr>
          <a:xfrm rot="20848095">
            <a:off x="5097858" y="778576"/>
            <a:ext cx="3770713" cy="295276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AF8683D-114F-42DB-BDBE-2DE81FCD7E1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"/>
          <a:stretch/>
        </p:blipFill>
        <p:spPr>
          <a:xfrm rot="162364">
            <a:off x="168074" y="4020313"/>
            <a:ext cx="3487338" cy="264824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251704C-0920-43B0-99E8-406B336FD9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310" y="3939467"/>
            <a:ext cx="3674967" cy="275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89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E3903CB-5912-481D-BE26-FB6037C06F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05" y="418186"/>
            <a:ext cx="3600400" cy="301081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0DDEDAC-1AE2-44A6-BA1F-5951AD2E521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0" b="1929"/>
          <a:stretch/>
        </p:blipFill>
        <p:spPr>
          <a:xfrm rot="20848095">
            <a:off x="4820244" y="447211"/>
            <a:ext cx="3770713" cy="295276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CA93E39-25CB-41FB-9CE9-65034EEC01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185" y="3773890"/>
            <a:ext cx="3674967" cy="275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9182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296144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Как живут птицы зимой?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7069" y="4509120"/>
            <a:ext cx="7992888" cy="18002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400" dirty="0"/>
              <a:t>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Птицы к зиме меняют оперение на более теплое и густое и более длинное зимнее оперение. Между перышками у птиц – воздух. Он не подпускает холод и задерживает тепло. Вот и не мерзнут они!</a:t>
            </a:r>
          </a:p>
          <a:p>
            <a:pPr marL="0" indent="0">
              <a:buNone/>
            </a:pPr>
            <a:br>
              <a:rPr lang="ru-RU" sz="2400" dirty="0"/>
            </a:br>
            <a:endParaRPr lang="ru-RU" sz="2400" dirty="0"/>
          </a:p>
        </p:txBody>
      </p:sp>
      <p:pic>
        <p:nvPicPr>
          <p:cNvPr id="1026" name="Picture 2" descr="C:\Users\АААААААА\Desktop\2015- 2016\кружок\осень\птицы зимующие\img2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9" t="15155" r="14475" b="5825"/>
          <a:stretch/>
        </p:blipFill>
        <p:spPr bwMode="auto">
          <a:xfrm>
            <a:off x="2516306" y="872716"/>
            <a:ext cx="411138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86221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8D1FA83-32BD-4C21-B5AA-8A5A5184A4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"/>
          <a:stretch/>
        </p:blipFill>
        <p:spPr>
          <a:xfrm>
            <a:off x="1907704" y="1196752"/>
            <a:ext cx="4824536" cy="30583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B74EAA8-7613-4DE4-999C-0B918A05AE08}"/>
              </a:ext>
            </a:extLst>
          </p:cNvPr>
          <p:cNvSpPr txBox="1"/>
          <p:nvPr/>
        </p:nvSpPr>
        <p:spPr>
          <a:xfrm>
            <a:off x="1403648" y="476672"/>
            <a:ext cx="6696744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Как живут птицы зимой?</a:t>
            </a:r>
            <a:b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</a:b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4D40A7-EEB3-4BBB-9FD1-9430768A416E}"/>
              </a:ext>
            </a:extLst>
          </p:cNvPr>
          <p:cNvSpPr txBox="1"/>
          <p:nvPr/>
        </p:nvSpPr>
        <p:spPr>
          <a:xfrm rot="10800000" flipV="1">
            <a:off x="179512" y="4370474"/>
            <a:ext cx="878497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мороз птицы не летают, а сидят нахохлившись. Они распушатся, приумолкнут. Оказывается, птицы не летают в мороз,  потому что в полете птица мерзнет намного быстрее. Когда птички нахохлились, они становятся похожими на пушистые шарики. В эту пору им очень нужно помогать – подкармливать. Иначе птички могут погибнуть.</a:t>
            </a:r>
          </a:p>
        </p:txBody>
      </p:sp>
    </p:spTree>
    <p:extLst>
      <p:ext uri="{BB962C8B-B14F-4D97-AF65-F5344CB8AC3E}">
        <p14:creationId xmlns:p14="http://schemas.microsoft.com/office/powerpoint/2010/main" val="25625797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80120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Как живут птицы зимой?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836712"/>
            <a:ext cx="3984104" cy="5688632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sz="3400" dirty="0"/>
              <a:t>А еще в зимние морозы можно увидеть, как птичка стоит то на одной, то на другой ноге. Зачем же птичке это нужно? Это она обогревает свои ножки в перышках, поднимая их с холодной земли. Так птичка греется.</a:t>
            </a:r>
          </a:p>
          <a:p>
            <a:pPr marL="0" indent="0" algn="just">
              <a:buNone/>
            </a:pPr>
            <a:r>
              <a:rPr lang="ru-RU" sz="3400" dirty="0"/>
              <a:t>Зимующие птицы никогда не живут в пустых скворечниках – холодно им там! Они прячутся с дупле, в густых елках, тесно прижимаются друг к другу и прячут клювик под крылышки для тепла. </a:t>
            </a:r>
          </a:p>
          <a:p>
            <a:pPr marL="0" indent="0">
              <a:buNone/>
            </a:pP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042" y="3429000"/>
            <a:ext cx="4224469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508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3" descr="img35.jpg">
            <a:extLst>
              <a:ext uri="{FF2B5EF4-FFF2-40B4-BE49-F238E27FC236}">
                <a16:creationId xmlns:a16="http://schemas.microsoft.com/office/drawing/2014/main" id="{FF8AF54F-DE1D-487A-9747-A17612DA0A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177480"/>
            <a:ext cx="6912768" cy="4680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D2E7AC6-2157-4C1F-9849-CDB2A1A935AE}"/>
              </a:ext>
            </a:extLst>
          </p:cNvPr>
          <p:cNvSpPr txBox="1"/>
          <p:nvPr/>
        </p:nvSpPr>
        <p:spPr>
          <a:xfrm>
            <a:off x="1331640" y="0"/>
            <a:ext cx="556446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Зимующие птицы</a:t>
            </a: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50066B-4256-4A99-AE57-192C564BE524}"/>
              </a:ext>
            </a:extLst>
          </p:cNvPr>
          <p:cNvSpPr txBox="1"/>
          <p:nvPr/>
        </p:nvSpPr>
        <p:spPr>
          <a:xfrm rot="10800000" flipV="1">
            <a:off x="1115616" y="986245"/>
            <a:ext cx="648072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Зимующие птицы - это те птицы, которые с приходом зимы не улетают на юг, а остаются зимовать в своем родном краю.</a:t>
            </a:r>
          </a:p>
        </p:txBody>
      </p:sp>
    </p:spTree>
    <p:extLst>
      <p:ext uri="{BB962C8B-B14F-4D97-AF65-F5344CB8AC3E}">
        <p14:creationId xmlns:p14="http://schemas.microsoft.com/office/powerpoint/2010/main" val="4091473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F4A5027-2F2C-4193-BD62-ED8915CFEE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02" y="1925180"/>
            <a:ext cx="3974450" cy="4104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5B9A14C-0DB1-4795-B498-5431CE72CD50}"/>
              </a:ext>
            </a:extLst>
          </p:cNvPr>
          <p:cNvSpPr txBox="1"/>
          <p:nvPr/>
        </p:nvSpPr>
        <p:spPr>
          <a:xfrm>
            <a:off x="755576" y="548680"/>
            <a:ext cx="7632848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Сделай кормушку и помоги птицам выжить! </a:t>
            </a:r>
            <a:b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</a:b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50587E-11FF-4FCC-88BC-BE08BB5F2BFD}"/>
              </a:ext>
            </a:extLst>
          </p:cNvPr>
          <p:cNvSpPr txBox="1"/>
          <p:nvPr/>
        </p:nvSpPr>
        <p:spPr>
          <a:xfrm>
            <a:off x="4275052" y="2708920"/>
            <a:ext cx="4568346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Зима – очень тяжелое время года для птиц. Холодно и голодно им. Из-за холода птицы теряют много тепла. Как же им согреться? Для того чтобы согреться птицам необходимо много есть, и еды им нужно зимой намного больше чем летом.</a:t>
            </a:r>
          </a:p>
        </p:txBody>
      </p:sp>
    </p:spTree>
    <p:extLst>
      <p:ext uri="{BB962C8B-B14F-4D97-AF65-F5344CB8AC3E}">
        <p14:creationId xmlns:p14="http://schemas.microsoft.com/office/powerpoint/2010/main" val="1885743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3380" y="4770091"/>
            <a:ext cx="5050264" cy="2101552"/>
          </a:xfrm>
        </p:spPr>
        <p:txBody>
          <a:bodyPr>
            <a:normAutofit/>
          </a:bodyPr>
          <a:lstStyle/>
          <a:p>
            <a:r>
              <a:rPr lang="ru-RU" b="1" dirty="0"/>
              <a:t>Сделай кормушку и помоги птицам выжить!</a:t>
            </a:r>
            <a:endParaRPr lang="ru-RU" dirty="0"/>
          </a:p>
        </p:txBody>
      </p:sp>
      <p:pic>
        <p:nvPicPr>
          <p:cNvPr id="4" name="Picture 2" descr="http://www.playing-field.ru/img/2015/051922/3205758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"/>
          <a:stretch/>
        </p:blipFill>
        <p:spPr bwMode="auto">
          <a:xfrm>
            <a:off x="-26640" y="8880"/>
            <a:ext cx="5610304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583664" y="692696"/>
            <a:ext cx="345283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Сделайте и развесьте кормушки. Не забывайте подсыпать корм. Нерегулярное наполнение кормушки может вызвать гибель привыкших к подкормке пернатых. Птицы – наши друзья! Весной они нас отблагодарят.</a:t>
            </a:r>
          </a:p>
        </p:txBody>
      </p:sp>
    </p:spTree>
    <p:extLst>
      <p:ext uri="{BB962C8B-B14F-4D97-AF65-F5344CB8AC3E}">
        <p14:creationId xmlns:p14="http://schemas.microsoft.com/office/powerpoint/2010/main" val="10530245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3920981-B6A4-41C8-A9B8-FC0024790BCE}"/>
              </a:ext>
            </a:extLst>
          </p:cNvPr>
          <p:cNvSpPr txBox="1"/>
          <p:nvPr/>
        </p:nvSpPr>
        <p:spPr>
          <a:xfrm>
            <a:off x="827584" y="332656"/>
            <a:ext cx="64807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1905">
                  <a:solidFill>
                    <a:srgbClr val="4F81BD">
                      <a:lumMod val="75000"/>
                    </a:srgbClr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ЧЕМ  МОЖНО   ПОДКОРМИТЬ  ПТИЦ? 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3DE7805-E83B-4BDA-88B2-7B08D38CA4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37319"/>
            <a:ext cx="9144000" cy="57802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527186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397000" y="1080655"/>
            <a:ext cx="5695280" cy="430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0402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66" y="19116"/>
            <a:ext cx="9161365" cy="687102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"/>
          <a:stretch/>
        </p:blipFill>
        <p:spPr>
          <a:xfrm>
            <a:off x="1870363" y="817418"/>
            <a:ext cx="4835237" cy="5403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8837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2483768" y="620688"/>
            <a:ext cx="3574473" cy="529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7306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355" y="908720"/>
            <a:ext cx="4287196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1681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14" y="0"/>
            <a:ext cx="9260632" cy="686484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11560" y="1813173"/>
            <a:ext cx="820891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i="1" dirty="0">
                <a:solidFill>
                  <a:srgbClr val="FF0000"/>
                </a:solidFill>
              </a:rPr>
              <a:t>      </a:t>
            </a:r>
            <a:r>
              <a:rPr lang="ru-RU" sz="6000" i="1" dirty="0">
                <a:solidFill>
                  <a:srgbClr val="FF0000"/>
                </a:solidFill>
              </a:rPr>
              <a:t>Спасибо за внимание!</a:t>
            </a:r>
          </a:p>
          <a:p>
            <a:endParaRPr lang="ru-RU" sz="60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9049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2" descr="img2.jpg">
            <a:extLst>
              <a:ext uri="{FF2B5EF4-FFF2-40B4-BE49-F238E27FC236}">
                <a16:creationId xmlns:a16="http://schemas.microsoft.com/office/drawing/2014/main" id="{BFA272BB-77B0-464C-B39A-39954EF4DC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3" t="23228" r="12763" b="17804"/>
          <a:stretch/>
        </p:blipFill>
        <p:spPr>
          <a:xfrm>
            <a:off x="249322" y="1384474"/>
            <a:ext cx="8645354" cy="51845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9CDBFB1-B245-4369-83FD-C7DC3AC24460}"/>
              </a:ext>
            </a:extLst>
          </p:cNvPr>
          <p:cNvSpPr txBox="1"/>
          <p:nvPr/>
        </p:nvSpPr>
        <p:spPr>
          <a:xfrm>
            <a:off x="2195736" y="476673"/>
            <a:ext cx="47003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Строение птиц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1659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91344"/>
            <a:ext cx="8229600" cy="1224136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002060"/>
                </a:solidFill>
              </a:rPr>
              <a:t>Почему люди помогают птицам</a:t>
            </a:r>
            <a:r>
              <a:rPr lang="ru-RU" b="1" dirty="0">
                <a:solidFill>
                  <a:srgbClr val="0070C0"/>
                </a:solidFill>
              </a:rPr>
              <a:t>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5480"/>
            <a:ext cx="3888432" cy="5251176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Птицы приносят большую пользу природе – они уничтожают разных вредных жучков и гусениц. Но зима в России всегда очень снежная и морозная и эти вредители прячутся очень далеко и глубоко, и не все птицы могут их достать. Семена растений завалены толстым слоем снега, а красной рябины и боярышника на всех не хватает.  Многие птицы  даже замерзают в  лютые  холода от голода и холода. </a:t>
            </a:r>
          </a:p>
          <a:p>
            <a:pPr marL="0" indent="0" algn="just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547592" y="2492896"/>
            <a:ext cx="4501506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580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52128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Воробьи</a:t>
            </a:r>
            <a:r>
              <a:rPr lang="ru-RU" dirty="0"/>
              <a:t> 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556792"/>
            <a:ext cx="2592288" cy="43924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Воробьи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– юркие, веселые, подвижные, часто ссорятся. Они задиры, любят выхватить из-под носа синички ее семечки, держатся стайкой.</a:t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dirty="0"/>
            </a:br>
            <a:endParaRPr lang="ru-RU" dirty="0"/>
          </a:p>
          <a:p>
            <a:pPr algn="ctr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852936"/>
            <a:ext cx="5481206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0390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8523103" cy="562074"/>
          </a:xfrm>
        </p:spPr>
        <p:txBody>
          <a:bodyPr>
            <a:normAutofit fontScale="90000"/>
          </a:bodyPr>
          <a:lstStyle/>
          <a:p>
            <a:r>
              <a:rPr lang="ru-RU" dirty="0"/>
              <a:t>Ворона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5983" y="4526320"/>
            <a:ext cx="7632848" cy="256514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Вороны умные, близко не подходят к человеку, осторожные, ходят вперевалочку. Сороки большие, серые, а голова и крылья черные. Бока у нее белые. Поэтому сорок называют «пестрыми». Сорока подпрыгивает. Она любит есть несоленое сало в кормушке.</a:t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9" t="3614" r="7" b="63"/>
          <a:stretch/>
        </p:blipFill>
        <p:spPr>
          <a:xfrm>
            <a:off x="5004047" y="349887"/>
            <a:ext cx="3976255" cy="31588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"/>
          <a:stretch/>
        </p:blipFill>
        <p:spPr>
          <a:xfrm>
            <a:off x="827584" y="1049110"/>
            <a:ext cx="3899925" cy="2384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374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80120"/>
          </a:xfrm>
        </p:spPr>
        <p:txBody>
          <a:bodyPr/>
          <a:lstStyle/>
          <a:p>
            <a:pPr algn="ctr"/>
            <a:r>
              <a:rPr lang="ru-RU" b="1" dirty="0"/>
              <a:t>Голубь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2420888"/>
            <a:ext cx="3096344" cy="33123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Голуби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медлительные, спокойные, не такие пугливые, близко подходят к человеку.</a:t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629432"/>
            <a:ext cx="4735226" cy="3959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6466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92088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Дятел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052737"/>
            <a:ext cx="3528392" cy="496855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Дятла называют «лесной доктор». Он не только очень красивая птичка, но и очень полезная. </a:t>
            </a:r>
          </a:p>
          <a:p>
            <a:pPr marL="0" indent="0" algn="just">
              <a:buNone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дятла острый длинный клюв, он им долбит дупла и щели. А  еще у дятла особенный язык. Он очень длинный (язык у него больше головы!!!), гибкий, тонкий, с острым кончиком и очень клейкий. </a:t>
            </a:r>
          </a:p>
          <a:p>
            <a:pPr marL="0" indent="0" algn="just">
              <a:buNone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Языком он достает насекомых из-под коры деревьев и этим спасает деревья от гибели.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98"/>
          <a:stretch/>
        </p:blipFill>
        <p:spPr>
          <a:xfrm>
            <a:off x="4403188" y="2278267"/>
            <a:ext cx="4740812" cy="4153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5298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Синица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1800" y="149522"/>
            <a:ext cx="2530624" cy="4425355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Синички</a:t>
            </a: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имеют желтую грудку и черную шапочку на голове, белые щечки. Они любят клевать сало, раскачиваясь на веревке, за которую сало прикреплено к кормушке.</a:t>
            </a:r>
            <a:b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556792"/>
            <a:ext cx="5647352" cy="3762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7558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422</TotalTime>
  <Words>680</Words>
  <Application>Microsoft Office PowerPoint</Application>
  <PresentationFormat>Экран (4:3)</PresentationFormat>
  <Paragraphs>41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3" baseType="lpstr">
      <vt:lpstr>Arial</vt:lpstr>
      <vt:lpstr>Century Gothic</vt:lpstr>
      <vt:lpstr>Comic Sans MS</vt:lpstr>
      <vt:lpstr>Times New Roman</vt:lpstr>
      <vt:lpstr>Wingdings 3</vt:lpstr>
      <vt:lpstr>Сектор</vt:lpstr>
      <vt:lpstr>   </vt:lpstr>
      <vt:lpstr>Презентация PowerPoint</vt:lpstr>
      <vt:lpstr>Презентация PowerPoint</vt:lpstr>
      <vt:lpstr>Почему люди помогают птицам?</vt:lpstr>
      <vt:lpstr>Воробьи </vt:lpstr>
      <vt:lpstr>Ворона</vt:lpstr>
      <vt:lpstr>Голубь</vt:lpstr>
      <vt:lpstr>Дятел</vt:lpstr>
      <vt:lpstr>Синица</vt:lpstr>
      <vt:lpstr>Снегирь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Как живут птицы зимой? </vt:lpstr>
      <vt:lpstr>Презентация PowerPoint</vt:lpstr>
      <vt:lpstr>Как живут птицы зимой? </vt:lpstr>
      <vt:lpstr>Презентация PowerPoint</vt:lpstr>
      <vt:lpstr>Сделай кормушку и помоги птицам выжить!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«Зимующие птицы»</dc:title>
  <dc:creator>АААААААА</dc:creator>
  <cp:lastModifiedBy>Алексей Крутов</cp:lastModifiedBy>
  <cp:revision>40</cp:revision>
  <dcterms:created xsi:type="dcterms:W3CDTF">2015-11-11T11:19:37Z</dcterms:created>
  <dcterms:modified xsi:type="dcterms:W3CDTF">2025-02-19T17:10:53Z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652919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