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BCD1-DA92-47AC-8B76-16D0428D8034}" type="datetimeFigureOut">
              <a:rPr lang="ru-RU" smtClean="0"/>
              <a:t>26.04.2020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304C7-BE44-468C-9774-0EE367C1BD28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BCD1-DA92-47AC-8B76-16D0428D8034}" type="datetimeFigureOut">
              <a:rPr lang="ru-RU" smtClean="0"/>
              <a:t>26.04.2020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304C7-BE44-468C-9774-0EE367C1BD28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BCD1-DA92-47AC-8B76-16D0428D8034}" type="datetimeFigureOut">
              <a:rPr lang="ru-RU" smtClean="0"/>
              <a:t>26.04.2020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304C7-BE44-468C-9774-0EE367C1BD28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BCD1-DA92-47AC-8B76-16D0428D8034}" type="datetimeFigureOut">
              <a:rPr lang="ru-RU" smtClean="0"/>
              <a:t>26.04.2020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304C7-BE44-468C-9774-0EE367C1BD28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BCD1-DA92-47AC-8B76-16D0428D8034}" type="datetimeFigureOut">
              <a:rPr lang="ru-RU" smtClean="0"/>
              <a:t>26.04.2020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304C7-BE44-468C-9774-0EE367C1BD28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BCD1-DA92-47AC-8B76-16D0428D8034}" type="datetimeFigureOut">
              <a:rPr lang="ru-RU" smtClean="0"/>
              <a:t>26.04.2020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304C7-BE44-468C-9774-0EE367C1BD28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BCD1-DA92-47AC-8B76-16D0428D8034}" type="datetimeFigureOut">
              <a:rPr lang="ru-RU" smtClean="0"/>
              <a:t>26.04.2020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304C7-BE44-468C-9774-0EE367C1BD28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BCD1-DA92-47AC-8B76-16D0428D8034}" type="datetimeFigureOut">
              <a:rPr lang="ru-RU" smtClean="0"/>
              <a:t>26.04.2020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304C7-BE44-468C-9774-0EE367C1BD28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BCD1-DA92-47AC-8B76-16D0428D8034}" type="datetimeFigureOut">
              <a:rPr lang="ru-RU" smtClean="0"/>
              <a:t>26.04.2020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304C7-BE44-468C-9774-0EE367C1BD28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BCD1-DA92-47AC-8B76-16D0428D8034}" type="datetimeFigureOut">
              <a:rPr lang="ru-RU" smtClean="0"/>
              <a:t>26.04.2020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304C7-BE44-468C-9774-0EE367C1BD28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BCD1-DA92-47AC-8B76-16D0428D8034}" type="datetimeFigureOut">
              <a:rPr lang="ru-RU" smtClean="0"/>
              <a:t>26.04.2020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304C7-BE44-468C-9774-0EE367C1BD28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35BCD1-DA92-47AC-8B76-16D0428D8034}" type="datetimeFigureOut">
              <a:rPr lang="ru-RU" smtClean="0"/>
              <a:t>26.04.2020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304C7-BE44-468C-9774-0EE367C1BD28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85728"/>
            <a:ext cx="9144000" cy="1655765"/>
          </a:xfrm>
          <a:solidFill>
            <a:srgbClr val="FFFFFF">
              <a:alpha val="63922"/>
            </a:srgbClr>
          </a:solidFill>
        </p:spPr>
        <p:txBody>
          <a:bodyPr>
            <a:normAutofit/>
          </a:bodyPr>
          <a:lstStyle/>
          <a:p>
            <a:r>
              <a:rPr lang="ru-RU" sz="4000" dirty="0" smtClean="0"/>
              <a:t>Игры «Узнай на ощупь», «Узнай на вкус»</a:t>
            </a:r>
            <a:endParaRPr lang="ru-RU" sz="4000" dirty="0"/>
          </a:p>
        </p:txBody>
      </p:sp>
      <p:pic>
        <p:nvPicPr>
          <p:cNvPr id="13314" name="Picture 2" descr="https://yt3.ggpht.com/a/AGF-l79lj5qbAW0CxIRyteL2P42QZwjx5QeUiZjGhg=s900-c-k-c0xffffffff-no-rj-m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2214554"/>
            <a:ext cx="4429096" cy="4429096"/>
          </a:xfrm>
          <a:prstGeom prst="rect">
            <a:avLst/>
          </a:prstGeom>
          <a:noFill/>
        </p:spPr>
      </p:pic>
      <p:pic>
        <p:nvPicPr>
          <p:cNvPr id="13316" name="Picture 4" descr="https://thumbs.dreamstime.com/b/%D0%BD%D0%B0%D1%80%D0%B8%D1%81%D0%BE%D0%B2%D0%B0%D0%BD%D0%BD%D0%B0%D1%8F-%D1%80%D1%83%D0%BA%D0%B0-%D0%B8-%D1%8E%D1%81%D1%82%D1%80%D0%B0%D1%86%D0%B8%D0%B8-%D0%B2%D0%B5%D0%BA%D1%82%D0%BE%D1%80%D0%B0-%D0%B3%D1%80%D0%B0%D0%BD%D0%B0%D1%82%D0%BE%D0%B2%D0%BE%D0%B3%D0%BE-%D0%B5%D1%80%D0%B5%D0%B2%D0%B0-%D0%BF-%D0%BE-%D0%BE%D0%BE%D0%B2%D0%BE%D1%89-5422708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857496"/>
            <a:ext cx="3643338" cy="3643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2852"/>
            <a:ext cx="8643998" cy="6500858"/>
          </a:xfrm>
          <a:solidFill>
            <a:srgbClr val="FFFFFF">
              <a:alpha val="69020"/>
            </a:srgb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Цели: </a:t>
            </a:r>
          </a:p>
          <a:p>
            <a:pPr marL="514350" indent="-514350">
              <a:buFont typeface="Courier New" pitchFamily="49" charset="0"/>
              <a:buChar char="o"/>
            </a:pPr>
            <a:r>
              <a:rPr lang="ru-RU" sz="2800" dirty="0"/>
              <a:t>У</a:t>
            </a:r>
            <a:r>
              <a:rPr lang="ru-RU" sz="2800" dirty="0" smtClean="0"/>
              <a:t>пражнять детей в определении вкуса и запаха овощей и фруктов; </a:t>
            </a:r>
          </a:p>
          <a:p>
            <a:pPr marL="514350" indent="-514350">
              <a:buFont typeface="Courier New" pitchFamily="49" charset="0"/>
              <a:buChar char="o"/>
            </a:pPr>
            <a:r>
              <a:rPr lang="ru-RU" sz="2800" dirty="0"/>
              <a:t>Ф</a:t>
            </a:r>
            <a:r>
              <a:rPr lang="ru-RU" sz="2800" dirty="0" smtClean="0"/>
              <a:t>ормировать у детей познавательный интерес;</a:t>
            </a:r>
          </a:p>
          <a:p>
            <a:pPr marL="514350" indent="-514350">
              <a:buFont typeface="Courier New" pitchFamily="49" charset="0"/>
              <a:buChar char="o"/>
            </a:pPr>
            <a:r>
              <a:rPr lang="ru-RU" sz="2800" dirty="0" smtClean="0"/>
              <a:t>Учить делать детей простейшие умозаключения в процессе наблюдения экспериментов. </a:t>
            </a:r>
            <a:endParaRPr lang="ru-RU" sz="2800" dirty="0"/>
          </a:p>
        </p:txBody>
      </p:sp>
      <p:pic>
        <p:nvPicPr>
          <p:cNvPr id="11266" name="Picture 2" descr="https://sntch.com/uploads/2018/03/fakty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3214686"/>
            <a:ext cx="2786050" cy="3428984"/>
          </a:xfrm>
          <a:prstGeom prst="rect">
            <a:avLst/>
          </a:prstGeom>
          <a:noFill/>
        </p:spPr>
      </p:pic>
      <p:pic>
        <p:nvPicPr>
          <p:cNvPr id="11268" name="Picture 4" descr="http://pic.51yuansu.com/pic3/cover/01/22/29/5905d946b722b_6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143248"/>
            <a:ext cx="3357586" cy="35172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582594"/>
          </a:xfrm>
          <a:solidFill>
            <a:srgbClr val="FFFFFF">
              <a:alpha val="60000"/>
            </a:srgbClr>
          </a:solidFill>
        </p:spPr>
        <p:txBody>
          <a:bodyPr>
            <a:noAutofit/>
          </a:bodyPr>
          <a:lstStyle/>
          <a:p>
            <a:r>
              <a:rPr lang="ru-RU" sz="3600" dirty="0" smtClean="0"/>
              <a:t>Узнай на ощупь 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857232"/>
            <a:ext cx="4572032" cy="5572164"/>
          </a:xfrm>
          <a:solidFill>
            <a:srgbClr val="FFFFFF">
              <a:alpha val="56078"/>
            </a:srgbClr>
          </a:solidFill>
        </p:spPr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r>
              <a:rPr lang="ru-RU" sz="2800" dirty="0"/>
              <a:t>Игровые правила. Не глядя на </a:t>
            </a:r>
            <a:r>
              <a:rPr lang="ru-RU" sz="2800" dirty="0" smtClean="0"/>
              <a:t>фрукт</a:t>
            </a:r>
            <a:r>
              <a:rPr lang="ru-RU" sz="2800" dirty="0"/>
              <a:t> </a:t>
            </a:r>
            <a:r>
              <a:rPr lang="ru-RU" sz="2800" i="1" dirty="0"/>
              <a:t>(завязать глаза</a:t>
            </a:r>
            <a:r>
              <a:rPr lang="ru-RU" sz="2800" i="1" dirty="0" smtClean="0"/>
              <a:t>)</a:t>
            </a:r>
            <a:r>
              <a:rPr lang="ru-RU" sz="2800" dirty="0" smtClean="0"/>
              <a:t>, на ощупь определить что это.</a:t>
            </a:r>
          </a:p>
          <a:p>
            <a:pPr>
              <a:buFont typeface="Courier New" pitchFamily="49" charset="0"/>
              <a:buChar char="o"/>
            </a:pPr>
            <a:r>
              <a:rPr lang="ru-RU" sz="2800" dirty="0"/>
              <a:t>Ход игры. На столе на подносе лежат </a:t>
            </a:r>
            <a:r>
              <a:rPr lang="ru-RU" sz="2800" dirty="0" smtClean="0"/>
              <a:t>фрукты, </a:t>
            </a:r>
            <a:r>
              <a:rPr lang="ru-RU" sz="2800" u="sng" dirty="0" smtClean="0"/>
              <a:t>знакомые </a:t>
            </a:r>
            <a:r>
              <a:rPr lang="ru-RU" sz="2800" u="sng" dirty="0"/>
              <a:t>детям</a:t>
            </a:r>
            <a:r>
              <a:rPr lang="ru-RU" sz="2800" dirty="0"/>
              <a:t>: </a:t>
            </a:r>
            <a:r>
              <a:rPr lang="ru-RU" sz="2800" dirty="0" smtClean="0"/>
              <a:t> </a:t>
            </a:r>
            <a:r>
              <a:rPr lang="ru-RU" sz="2800" dirty="0"/>
              <a:t>яблоко, груша</a:t>
            </a:r>
            <a:r>
              <a:rPr lang="ru-RU" sz="2800" dirty="0" smtClean="0"/>
              <a:t>, банан, </a:t>
            </a:r>
            <a:r>
              <a:rPr lang="ru-RU" sz="2800" dirty="0"/>
              <a:t>виноград. </a:t>
            </a:r>
          </a:p>
        </p:txBody>
      </p:sp>
      <p:pic>
        <p:nvPicPr>
          <p:cNvPr id="1026" name="Picture 2" descr="https://sun9-67.userapi.com/c850608/v850608217/14940c/0rzOi9YDQc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857232"/>
            <a:ext cx="3643306" cy="57596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https://thumbs.dreamstime.com/b/%D1%81%D1%87%D0%B0%D1%81%D1%82-%D0%B8%D0%B2%D1%8B%D0%B9-%D1%83%D1%81%D0%BC%D0%B5%D1%85%D0%B0%D1%8F%D1%81%D1%8C-%D1%85%D0%B0%D1%80%D0%B0%D0%BA%D1%82%D0%B5%D1%80-%D0%B0%D1%80%D0%B1%D1%83%D0%B7%D0%B0-4158599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312" y="4429132"/>
            <a:ext cx="3364081" cy="20002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sun9-38.userapi.com/c857328/v857328217/170cc9/uoKNfgTeH3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2781228" cy="4500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8" name="Picture 4" descr="https://sun9-72.userapi.com/c857324/v857324217/173984/QbYG1jwVlk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07260" y="0"/>
            <a:ext cx="2836740" cy="4714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90" name="Picture 6" descr="https://sun9-67.userapi.com/c206528/v206528217/fdb58/SeKh6uLTAk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14612" y="214290"/>
            <a:ext cx="3577863" cy="63658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654032"/>
          </a:xfrm>
          <a:solidFill>
            <a:srgbClr val="FFFFFF">
              <a:alpha val="56078"/>
            </a:srgb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Узнай на вкус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928670"/>
            <a:ext cx="4643470" cy="5572164"/>
          </a:xfrm>
          <a:solidFill>
            <a:srgbClr val="FFFFFF">
              <a:alpha val="56078"/>
            </a:srgbClr>
          </a:solidFill>
        </p:spPr>
        <p:txBody>
          <a:bodyPr/>
          <a:lstStyle/>
          <a:p>
            <a:pPr>
              <a:buFont typeface="Courier New" pitchFamily="49" charset="0"/>
              <a:buChar char="o"/>
            </a:pPr>
            <a:r>
              <a:rPr lang="ru-RU" sz="2800" dirty="0" smtClean="0"/>
              <a:t>Игровые правила. Не глядя на фрукт </a:t>
            </a:r>
            <a:r>
              <a:rPr lang="ru-RU" sz="2800" i="1" dirty="0" smtClean="0"/>
              <a:t>(завязать глаза)</a:t>
            </a:r>
            <a:r>
              <a:rPr lang="ru-RU" sz="2800" dirty="0" smtClean="0"/>
              <a:t>, попробовать и определить что это.</a:t>
            </a:r>
          </a:p>
          <a:p>
            <a:pPr>
              <a:buFont typeface="Courier New" pitchFamily="49" charset="0"/>
              <a:buChar char="o"/>
            </a:pPr>
            <a:r>
              <a:rPr lang="ru-RU" sz="2800" dirty="0" smtClean="0"/>
              <a:t>Ход игры. На столе на подносе лежат фрукты, </a:t>
            </a:r>
            <a:r>
              <a:rPr lang="ru-RU" sz="2800" u="sng" dirty="0" smtClean="0"/>
              <a:t>знакомые детям</a:t>
            </a:r>
            <a:r>
              <a:rPr lang="ru-RU" sz="2800" dirty="0" smtClean="0"/>
              <a:t>:  яблоко, груша, банан, виноград. 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2" descr="https://sun9-67.userapi.com/c850608/v850608217/14940c/0rzOi9YDQc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785794"/>
            <a:ext cx="3643306" cy="57596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0" name="Picture 2" descr="https://thumbs.dreamstime.com/b/%D1%81%D0%BB%D0%B0%D0%B4%D0%BA%D0%B0%D1%8F-%D1%83%D1%81%D0%BC%D0%B5%D1%85%D0%B0%D1%8F%D1%81%D1%8C-%D0%B2%D0%B5%D0%BA%D1%82%D0%BE%D1%80%D0%BD%D0%B0%D1%8F-%D0%B3%D1%80%D0%B0%D1%84%D0%B8%D0%BA%D0%B0-doodle-%D0%B3%D1%80%D1%83%D1%88%D0%B8-%D0%B4%D0%BB%D1%8F-%D0%B4%D0%B5%D1%82%D0%B5%D0%B9-%D0%B8-%D0%BF%D0%B5%D1%87%D0%B0%D1%82%D0%B8-%D0%BE%D0%B4%D0%B5%D0%B6%D0%B4-14934788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4500570"/>
            <a:ext cx="2143140" cy="1928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sun9-32.userapi.com/c858032/v858032217/1e5c24/7SDWGKP1pi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587928" cy="4286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6" name="Picture 4" descr="https://sun9-59.userapi.com/c858328/v858328217/1cf6f9/nN_XSHy08lU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8" y="0"/>
            <a:ext cx="2714612" cy="4429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8" name="Picture 6" descr="https://sun9-72.userapi.com/c855132/v855132217/22684f/4UaUr1JCqoU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14612" y="214290"/>
            <a:ext cx="3698302" cy="64294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285728"/>
            <a:ext cx="9144000" cy="1298575"/>
          </a:xfrm>
          <a:solidFill>
            <a:srgbClr val="FFFFFF">
              <a:alpha val="50980"/>
            </a:srgbClr>
          </a:solidFill>
        </p:spPr>
        <p:txBody>
          <a:bodyPr>
            <a:normAutofit/>
          </a:bodyPr>
          <a:lstStyle/>
          <a:p>
            <a:r>
              <a:rPr lang="ru-RU" sz="4000" dirty="0" smtClean="0"/>
              <a:t>Спасибо за внимание!</a:t>
            </a:r>
            <a:endParaRPr lang="ru-RU" sz="4000" dirty="0"/>
          </a:p>
        </p:txBody>
      </p:sp>
      <p:pic>
        <p:nvPicPr>
          <p:cNvPr id="19460" name="Picture 4" descr="https://static4.depositphotos.com/1005091/320/v/950/depositphotos_3208626-stock-illustration-lurking-cartoon-fruit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000240"/>
            <a:ext cx="8345515" cy="42665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65</Words>
  <Application>Microsoft Office PowerPoint</Application>
  <PresentationFormat>Экран (4:3)</PresentationFormat>
  <Paragraphs>12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Игры «Узнай на ощупь», «Узнай на вкус»</vt:lpstr>
      <vt:lpstr>Слайд 2</vt:lpstr>
      <vt:lpstr>Узнай на ощупь </vt:lpstr>
      <vt:lpstr>Слайд 4</vt:lpstr>
      <vt:lpstr>Узнай на вкус</vt:lpstr>
      <vt:lpstr>Слайд 6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 «Узнай на ощупь», «Узнай на вкус»</dc:title>
  <dc:creator>админ</dc:creator>
  <cp:lastModifiedBy>админ</cp:lastModifiedBy>
  <cp:revision>5</cp:revision>
  <dcterms:created xsi:type="dcterms:W3CDTF">2020-04-26T09:34:10Z</dcterms:created>
  <dcterms:modified xsi:type="dcterms:W3CDTF">2020-04-26T10:16:41Z</dcterms:modified>
</cp:coreProperties>
</file>