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BCD1-DA92-47AC-8B76-16D0428D8034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04C7-BE44-468C-9774-0EE367C1BD2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655765"/>
          </a:xfrm>
          <a:solidFill>
            <a:srgbClr val="FFFFFF">
              <a:alpha val="63922"/>
            </a:srgbClr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Игры «Узнай на ощупь», «Узнай на вкус»</a:t>
            </a:r>
            <a:endParaRPr lang="ru-RU" sz="4000" dirty="0"/>
          </a:p>
        </p:txBody>
      </p:sp>
      <p:pic>
        <p:nvPicPr>
          <p:cNvPr id="13314" name="Picture 2" descr="https://yt3.ggpht.com/a/AGF-l79lj5qbAW0CxIRyteL2P42QZwjx5QeUiZjGhg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54"/>
            <a:ext cx="4429096" cy="4429096"/>
          </a:xfrm>
          <a:prstGeom prst="rect">
            <a:avLst/>
          </a:prstGeom>
          <a:noFill/>
        </p:spPr>
      </p:pic>
      <p:pic>
        <p:nvPicPr>
          <p:cNvPr id="13316" name="Picture 4" descr="https://thumbs.dreamstime.com/b/%D0%BD%D0%B0%D1%80%D0%B8%D1%81%D0%BE%D0%B2%D0%B0%D0%BD%D0%BD%D0%B0%D1%8F-%D1%80%D1%83%D0%BA%D0%B0-%D0%B8-%D1%8E%D1%81%D1%82%D1%80%D0%B0%D1%86%D0%B8%D0%B8-%D0%B2%D0%B5%D0%BA%D1%82%D0%BE%D1%80%D0%B0-%D0%B3%D1%80%D0%B0%D0%BD%D0%B0%D1%82%D0%BE%D0%B2%D0%BE%D0%B3%D0%BE-%D0%B5%D1%80%D0%B5%D0%B2%D0%B0-%D0%BF-%D0%BE-%D0%BE%D0%BE%D0%B2%D0%BE%D1%89-54227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500858"/>
          </a:xfrm>
          <a:solidFill>
            <a:srgbClr val="FFFFFF">
              <a:alpha val="6902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Цели: 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sz="2800" dirty="0"/>
              <a:t>У</a:t>
            </a:r>
            <a:r>
              <a:rPr lang="ru-RU" sz="2800" dirty="0" smtClean="0"/>
              <a:t>пражнять детей в определении вкуса и запаха овощей и фруктов; 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sz="2800" dirty="0"/>
              <a:t>Ф</a:t>
            </a:r>
            <a:r>
              <a:rPr lang="ru-RU" sz="2800" dirty="0" smtClean="0"/>
              <a:t>ормировать у детей познавательный интерес;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sz="2800" dirty="0" smtClean="0"/>
              <a:t>Учить делать детей простейшие умозаключения в процессе наблюдения экспериментов. </a:t>
            </a:r>
            <a:endParaRPr lang="ru-RU" sz="2800" dirty="0"/>
          </a:p>
        </p:txBody>
      </p:sp>
      <p:pic>
        <p:nvPicPr>
          <p:cNvPr id="11266" name="Picture 2" descr="https://sntch.com/uploads/2018/03/fakt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14686"/>
            <a:ext cx="2786050" cy="3428984"/>
          </a:xfrm>
          <a:prstGeom prst="rect">
            <a:avLst/>
          </a:prstGeom>
          <a:noFill/>
        </p:spPr>
      </p:pic>
      <p:pic>
        <p:nvPicPr>
          <p:cNvPr id="11268" name="Picture 4" descr="http://pic.51yuansu.com/pic3/cover/01/22/29/5905d946b722b_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3357586" cy="3517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82594"/>
          </a:xfrm>
          <a:solidFill>
            <a:srgbClr val="FFFFFF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Узнай на ощупь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4572032" cy="5572164"/>
          </a:xfrm>
          <a:solidFill>
            <a:srgbClr val="FFFFFF">
              <a:alpha val="56078"/>
            </a:srgbClr>
          </a:solidFill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dirty="0"/>
              <a:t>Игровые правила. Не глядя на </a:t>
            </a:r>
            <a:r>
              <a:rPr lang="ru-RU" sz="2800" dirty="0" smtClean="0"/>
              <a:t>фрукт</a:t>
            </a:r>
            <a:r>
              <a:rPr lang="ru-RU" sz="2800" dirty="0"/>
              <a:t> </a:t>
            </a:r>
            <a:r>
              <a:rPr lang="ru-RU" sz="2800" i="1" dirty="0"/>
              <a:t>(завязать глаза</a:t>
            </a:r>
            <a:r>
              <a:rPr lang="ru-RU" sz="2800" i="1" dirty="0" smtClean="0"/>
              <a:t>)</a:t>
            </a:r>
            <a:r>
              <a:rPr lang="ru-RU" sz="2800" dirty="0" smtClean="0"/>
              <a:t>, на ощупь определить что это.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/>
              <a:t>Ход игры. На столе на подносе лежат </a:t>
            </a:r>
            <a:r>
              <a:rPr lang="ru-RU" sz="2800" dirty="0" smtClean="0"/>
              <a:t>фрукты, </a:t>
            </a:r>
            <a:r>
              <a:rPr lang="ru-RU" sz="2800" u="sng" dirty="0" smtClean="0"/>
              <a:t>знакомые </a:t>
            </a:r>
            <a:r>
              <a:rPr lang="ru-RU" sz="2800" u="sng" dirty="0"/>
              <a:t>детям</a:t>
            </a:r>
            <a:r>
              <a:rPr lang="ru-RU" sz="2800" dirty="0"/>
              <a:t>: </a:t>
            </a:r>
            <a:r>
              <a:rPr lang="ru-RU" sz="2800" dirty="0" smtClean="0"/>
              <a:t> </a:t>
            </a:r>
            <a:r>
              <a:rPr lang="ru-RU" sz="2800" dirty="0"/>
              <a:t>яблоко, груша</a:t>
            </a:r>
            <a:r>
              <a:rPr lang="ru-RU" sz="2800" dirty="0" smtClean="0"/>
              <a:t>, банан, </a:t>
            </a:r>
            <a:r>
              <a:rPr lang="ru-RU" sz="2800" dirty="0"/>
              <a:t>виноград. </a:t>
            </a:r>
          </a:p>
        </p:txBody>
      </p:sp>
      <p:pic>
        <p:nvPicPr>
          <p:cNvPr id="1026" name="Picture 2" descr="https://sun9-67.userapi.com/c850608/v850608217/14940c/0rzOi9YDQ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643306" cy="575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thumbs.dreamstime.com/b/%D1%81%D1%87%D0%B0%D1%81%D1%82-%D0%B8%D0%B2%D1%8B%D0%B9-%D1%83%D1%81%D0%BC%D0%B5%D1%85%D0%B0%D1%8F%D1%81%D1%8C-%D1%85%D0%B0%D1%80%D0%B0%D0%BA%D1%82%D0%B5%D1%80-%D0%B0%D1%80%D0%B1%D1%83%D0%B7%D0%B0-415859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312" y="4429132"/>
            <a:ext cx="3364081" cy="200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38.userapi.com/c857328/v857328217/170cc9/uoKNfgTeH3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781228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sun9-72.userapi.com/c857324/v857324217/173984/QbYG1jwVlk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7260" y="0"/>
            <a:ext cx="2836740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sun9-67.userapi.com/c206528/v206528217/fdb58/SeKh6uLTA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14290"/>
            <a:ext cx="3577863" cy="636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4032"/>
          </a:xfrm>
          <a:solidFill>
            <a:srgbClr val="FFFFFF">
              <a:alpha val="56078"/>
            </a:srgb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Узнай на вкус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643470" cy="5572164"/>
          </a:xfrm>
          <a:solidFill>
            <a:srgbClr val="FFFFFF">
              <a:alpha val="56078"/>
            </a:srgbClr>
          </a:solidFill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800" dirty="0" smtClean="0"/>
              <a:t>Игровые правила. Не глядя на фрукт </a:t>
            </a:r>
            <a:r>
              <a:rPr lang="ru-RU" sz="2800" i="1" dirty="0" smtClean="0"/>
              <a:t>(завязать глаза)</a:t>
            </a:r>
            <a:r>
              <a:rPr lang="ru-RU" sz="2800" dirty="0" smtClean="0"/>
              <a:t>, попробовать и определить что это.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Ход игры. На столе на подносе лежат фрукты, </a:t>
            </a:r>
            <a:r>
              <a:rPr lang="ru-RU" sz="2800" u="sng" dirty="0" smtClean="0"/>
              <a:t>знакомые детям</a:t>
            </a:r>
            <a:r>
              <a:rPr lang="ru-RU" sz="2800" dirty="0" smtClean="0"/>
              <a:t>:  яблоко, груша, банан, виноград.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sun9-67.userapi.com/c850608/v850608217/14940c/0rzOi9YDQ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85794"/>
            <a:ext cx="3643306" cy="575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s://thumbs.dreamstime.com/b/%D1%81%D0%BB%D0%B0%D0%B4%D0%BA%D0%B0%D1%8F-%D1%83%D1%81%D0%BC%D0%B5%D1%85%D0%B0%D1%8F%D1%81%D1%8C-%D0%B2%D0%B5%D0%BA%D1%82%D0%BE%D1%80%D0%BD%D0%B0%D1%8F-%D0%B3%D1%80%D0%B0%D1%84%D0%B8%D0%BA%D0%B0-doodle-%D0%B3%D1%80%D1%83%D1%88%D0%B8-%D0%B4%D0%BB%D1%8F-%D0%B4%D0%B5%D1%82%D0%B5%D0%B9-%D0%B8-%D0%BF%D0%B5%D1%87%D0%B0%D1%82%D0%B8-%D0%BE%D0%B4%D0%B5%D0%B6%D0%B4-149347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500570"/>
            <a:ext cx="214314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32.userapi.com/c858032/v858032217/1e5c24/7SDWGKP1pi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87928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sun9-59.userapi.com/c858328/v858328217/1cf6f9/nN_XSHy08l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2714612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sun9-72.userapi.com/c855132/v855132217/22684f/4UaUr1JCqo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14290"/>
            <a:ext cx="3698302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298575"/>
          </a:xfrm>
          <a:solidFill>
            <a:srgbClr val="FFFFFF">
              <a:alpha val="50980"/>
            </a:srgbClr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19460" name="Picture 4" descr="https://static4.depositphotos.com/1005091/320/v/950/depositphotos_3208626-stock-illustration-lurking-cartoon-fru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345515" cy="4266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Игры «Узнай на ощупь», «Узнай на вкус»</vt:lpstr>
      <vt:lpstr>Слайд 2</vt:lpstr>
      <vt:lpstr>Узнай на ощупь </vt:lpstr>
      <vt:lpstr>Слайд 4</vt:lpstr>
      <vt:lpstr>Узнай на вкус</vt:lpstr>
      <vt:lpstr>Слайд 6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«Узнай на ощупь», «Узнай на вкус»</dc:title>
  <dc:creator>админ</dc:creator>
  <cp:lastModifiedBy>админ</cp:lastModifiedBy>
  <cp:revision>5</cp:revision>
  <dcterms:created xsi:type="dcterms:W3CDTF">2020-04-26T09:34:10Z</dcterms:created>
  <dcterms:modified xsi:type="dcterms:W3CDTF">2020-04-26T10:16:41Z</dcterms:modified>
</cp:coreProperties>
</file>