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7" r:id="rId3"/>
    <p:sldId id="259" r:id="rId4"/>
    <p:sldId id="258" r:id="rId5"/>
    <p:sldId id="260" r:id="rId6"/>
    <p:sldId id="261" r:id="rId7"/>
    <p:sldId id="262" r:id="rId8"/>
    <p:sldId id="275" r:id="rId9"/>
    <p:sldId id="276" r:id="rId10"/>
    <p:sldId id="263" r:id="rId11"/>
    <p:sldId id="264" r:id="rId12"/>
    <p:sldId id="265" r:id="rId13"/>
    <p:sldId id="267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6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11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6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8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9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0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3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0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B4020D-74AA-4963-BA22-6D3F60A11BE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8F02-C143-4C4C-84A0-6D8517492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51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2D03-7C8E-4121-9EDF-B66F71E6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3429000"/>
            <a:ext cx="7376799" cy="22972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B95C6B-C4EF-42DD-A3A5-7FB1B0704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" y="0"/>
            <a:ext cx="4805541" cy="28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8702" y="453038"/>
            <a:ext cx="7165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физкультминутка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9273" y="1905112"/>
            <a:ext cx="10028420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черникой в лес пойдём, в лес пойдём, в лес пойдем (шагают)</a:t>
            </a:r>
          </a:p>
          <a:p>
            <a:pPr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брусники соберём, соберём, соберём (имитация сбора ягод)</a:t>
            </a:r>
          </a:p>
          <a:p>
            <a:pPr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высоко (руки тянут вверх)</a:t>
            </a:r>
          </a:p>
          <a:p>
            <a:pPr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 лесу тропинка (наклоняются)</a:t>
            </a:r>
          </a:p>
          <a:p>
            <a:pPr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Сладкая ты моя ягодка малинка (поглаживают себя по животу).</a:t>
            </a:r>
          </a:p>
        </p:txBody>
      </p:sp>
    </p:spTree>
    <p:extLst>
      <p:ext uri="{BB962C8B-B14F-4D97-AF65-F5344CB8AC3E}">
        <p14:creationId xmlns:p14="http://schemas.microsoft.com/office/powerpoint/2010/main" val="319092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0681" y="169817"/>
            <a:ext cx="1686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966" y="1280160"/>
            <a:ext cx="5895332" cy="480131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КОМПОТ?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малины какой компот? 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малины – малиновый компот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клубники…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вишни…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смородины…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черники…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земляники…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брусники… 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банка компот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8566" r="6652" b="16923"/>
          <a:stretch/>
        </p:blipFill>
        <p:spPr bwMode="auto">
          <a:xfrm>
            <a:off x="7641771" y="2403451"/>
            <a:ext cx="3827418" cy="2554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3721" y="248195"/>
            <a:ext cx="1686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34194"/>
            <a:ext cx="5368834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ВАРЕНЬЕ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черники какое варенье?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черники – черничное варенье.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земляники…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клубники…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малины…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вишни…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брусники…</a:t>
            </a:r>
          </a:p>
        </p:txBody>
      </p:sp>
      <p:pic>
        <p:nvPicPr>
          <p:cNvPr id="5124" name="Picture 4" descr="Картинки по запросу картинка банка варен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83" y="488450"/>
            <a:ext cx="2292270" cy="244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66" y="371146"/>
            <a:ext cx="5094793" cy="38164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СОК?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клубники какой сок?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клубники – клубничный сок.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черники…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винограда…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шиповника…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брусники…</a:t>
            </a: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облепихи…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картинка ягодный с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25" y="3886518"/>
            <a:ext cx="276225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6127" y="132695"/>
            <a:ext cx="817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«четвертый лишний»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" y="1094278"/>
            <a:ext cx="2333898" cy="21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96" y="3814495"/>
            <a:ext cx="2392032" cy="183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9" y="1952885"/>
            <a:ext cx="2320107" cy="18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7" y="3246132"/>
            <a:ext cx="2553064" cy="180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3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6127" y="132695"/>
            <a:ext cx="817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«четвертый лишний»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02" y="2066964"/>
            <a:ext cx="2844796" cy="177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" y="1156895"/>
            <a:ext cx="2731784" cy="182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80" y="2977033"/>
            <a:ext cx="2207624" cy="1712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86" y="3839953"/>
            <a:ext cx="2265063" cy="177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9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666" y="171883"/>
            <a:ext cx="492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Назови ласково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" y="1095213"/>
            <a:ext cx="2934484" cy="251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80" y="1300377"/>
            <a:ext cx="2971075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69" y="4416372"/>
            <a:ext cx="2859622" cy="190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99" y="1571684"/>
            <a:ext cx="3038563" cy="20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7" y="3868296"/>
            <a:ext cx="2014009" cy="209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80" y="3755847"/>
            <a:ext cx="2827167" cy="221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87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0B35F-5C39-45DD-AE10-4B987FFC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04" y="2977857"/>
            <a:ext cx="598679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77116"/>
              </p:ext>
            </p:extLst>
          </p:nvPr>
        </p:nvGraphicFramePr>
        <p:xfrm>
          <a:off x="388257" y="3058591"/>
          <a:ext cx="3516085" cy="1310640"/>
        </p:xfrm>
        <a:graphic>
          <a:graphicData uri="http://schemas.openxmlformats.org/drawingml/2006/table">
            <a:tbl>
              <a:tblPr/>
              <a:tblGrid>
                <a:gridCol w="3516085">
                  <a:extLst>
                    <a:ext uri="{9D8B030D-6E8A-4147-A177-3AD203B41FA5}">
                      <a16:colId xmlns:a16="http://schemas.microsoft.com/office/drawing/2014/main" val="1525298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Ягодку сорвать легко —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Ведь растет невысоко.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листочки загляни-ка —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 созрела..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1796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6" y="268061"/>
            <a:ext cx="2518455" cy="262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674553" y="1735152"/>
            <a:ext cx="313508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на шутку, а всерьез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Куст колючками оброс.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Темных ягодок сорви-ка.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кустик?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48" y="3444898"/>
            <a:ext cx="3028496" cy="236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34355" y="4898389"/>
            <a:ext cx="314370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- с глянцем,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Ягодки - с румянцем,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сами кусточки -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выше кочки.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08" y="2320857"/>
            <a:ext cx="2914650" cy="233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89512" y="572950"/>
            <a:ext cx="514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Отгадай загадки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4804" y="249295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ЗЕМЛЯНИКА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0008" y="2262126"/>
            <a:ext cx="159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БРУСНИКА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7848" y="539573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ЕЖЕВИКА</a:t>
            </a:r>
          </a:p>
        </p:txBody>
      </p:sp>
    </p:spTree>
    <p:extLst>
      <p:ext uri="{BB962C8B-B14F-4D97-AF65-F5344CB8AC3E}">
        <p14:creationId xmlns:p14="http://schemas.microsoft.com/office/powerpoint/2010/main" val="26453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8" y="985522"/>
            <a:ext cx="3193143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темно-синих бус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уронил на куст.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в лукошко собери-ка.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бусины — ...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57141"/>
            <a:ext cx="3193143" cy="294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76246"/>
              </p:ext>
            </p:extLst>
          </p:nvPr>
        </p:nvGraphicFramePr>
        <p:xfrm>
          <a:off x="4263572" y="4285779"/>
          <a:ext cx="3385457" cy="1615440"/>
        </p:xfrm>
        <a:graphic>
          <a:graphicData uri="http://schemas.openxmlformats.org/drawingml/2006/table">
            <a:tbl>
              <a:tblPr/>
              <a:tblGrid>
                <a:gridCol w="3385457">
                  <a:extLst>
                    <a:ext uri="{9D8B030D-6E8A-4147-A177-3AD203B41FA5}">
                      <a16:colId xmlns:a16="http://schemas.microsoft.com/office/drawing/2014/main" val="3897065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болоте уродилась,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мягкой травке притаилась.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Желтенькая брошка —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Ягодка...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925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2" y="985521"/>
            <a:ext cx="3385457" cy="226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593"/>
              </p:ext>
            </p:extLst>
          </p:nvPr>
        </p:nvGraphicFramePr>
        <p:xfrm>
          <a:off x="8414659" y="985521"/>
          <a:ext cx="3254829" cy="1920240"/>
        </p:xfrm>
        <a:graphic>
          <a:graphicData uri="http://schemas.openxmlformats.org/drawingml/2006/table">
            <a:tbl>
              <a:tblPr/>
              <a:tblGrid>
                <a:gridCol w="3254829">
                  <a:extLst>
                    <a:ext uri="{9D8B030D-6E8A-4147-A177-3AD203B41FA5}">
                      <a16:colId xmlns:a16="http://schemas.microsoft.com/office/drawing/2014/main" val="1032450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Где-то в чаще дремучей,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оградой колючей,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заветного местечка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волшебная аптечка.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 красные таблетки</a:t>
                      </a:r>
                      <a:b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Развешаны на ветке.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656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9" y="3408952"/>
            <a:ext cx="3254829" cy="249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70947" y="3015299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ЧЕРНИКА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1086" y="3246131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МОРОШКА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35000" y="347696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ШИПОВНИК</a:t>
            </a:r>
          </a:p>
        </p:txBody>
      </p:sp>
    </p:spTree>
    <p:extLst>
      <p:ext uri="{BB962C8B-B14F-4D97-AF65-F5344CB8AC3E}">
        <p14:creationId xmlns:p14="http://schemas.microsoft.com/office/powerpoint/2010/main" val="16172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16" y="4831807"/>
            <a:ext cx="3468915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ягоды, все знают,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лекарство заменяют.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больны ангиной,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Пейте на ночь чай с...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8457" y="1072607"/>
            <a:ext cx="3715657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Ярко-красных, черных, белых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Ягодок попробуй спелых.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сад — их родина.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9" y="1072607"/>
            <a:ext cx="3569607" cy="305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2972181"/>
            <a:ext cx="3715657" cy="231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32800" y="4541521"/>
            <a:ext cx="3614057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Повернулась к грядке боком,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Налилась вся красным соком.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 сестрица земляника.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ягодка?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1632726"/>
            <a:ext cx="3614057" cy="255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82461" y="3668388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МАЛИНА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7419" y="2972181"/>
            <a:ext cx="197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СМОРОДИНА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39827" y="1734326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КЛУБНИКА</a:t>
            </a:r>
          </a:p>
        </p:txBody>
      </p:sp>
    </p:spTree>
    <p:extLst>
      <p:ext uri="{BB962C8B-B14F-4D97-AF65-F5344CB8AC3E}">
        <p14:creationId xmlns:p14="http://schemas.microsoft.com/office/powerpoint/2010/main" val="34445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25" y="433159"/>
            <a:ext cx="3757749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колючей тонкой ветке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полосатых майках детки.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 с шипами — не шиповник,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зовется он?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2681127"/>
            <a:ext cx="3757749" cy="253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97487"/>
              </p:ext>
            </p:extLst>
          </p:nvPr>
        </p:nvGraphicFramePr>
        <p:xfrm>
          <a:off x="4438105" y="1256655"/>
          <a:ext cx="3524794" cy="1615440"/>
        </p:xfrm>
        <a:graphic>
          <a:graphicData uri="http://schemas.openxmlformats.org/drawingml/2006/table">
            <a:tbl>
              <a:tblPr/>
              <a:tblGrid>
                <a:gridCol w="3524794">
                  <a:extLst>
                    <a:ext uri="{9D8B030D-6E8A-4147-A177-3AD203B41FA5}">
                      <a16:colId xmlns:a16="http://schemas.microsoft.com/office/drawing/2014/main" val="3380241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на тонкой ветке —</a:t>
                      </a:r>
                      <a:b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лозы родные детки.</a:t>
                      </a:r>
                      <a:b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Съешь всю гроздь и будешь рад.</a:t>
                      </a:r>
                      <a:b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— сладкий...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3898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05" y="3532042"/>
            <a:ext cx="3524794" cy="234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312332" y="4557109"/>
            <a:ext cx="377516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красных платьицах сестрички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Прицепились за косички.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 сад зайдите здешний —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Созревают там...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03" y="1588385"/>
            <a:ext cx="2817224" cy="2185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6689" y="4706295"/>
            <a:ext cx="16673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/>
              <a:t>КРЫЖОВНИК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105" y="3573813"/>
            <a:ext cx="139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ВИНОГРАД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452" y="166426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ЧЕРЕШНЯ</a:t>
            </a:r>
          </a:p>
        </p:txBody>
      </p:sp>
    </p:spTree>
    <p:extLst>
      <p:ext uri="{BB962C8B-B14F-4D97-AF65-F5344CB8AC3E}">
        <p14:creationId xmlns:p14="http://schemas.microsoft.com/office/powerpoint/2010/main" val="9397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8298" y="2967335"/>
            <a:ext cx="5475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САДОВЫЕ ЯГОДЫ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9" y="314960"/>
            <a:ext cx="2934484" cy="251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15" y="1115042"/>
            <a:ext cx="2859622" cy="178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08" y="725289"/>
            <a:ext cx="2971075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9" y="4156123"/>
            <a:ext cx="2733377" cy="184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15" y="4455561"/>
            <a:ext cx="2859622" cy="190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3964875"/>
            <a:ext cx="2856726" cy="22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299" y="2967335"/>
            <a:ext cx="494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ЛЕСНЫЕ ЯГОДЫ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" y="1094278"/>
            <a:ext cx="2333898" cy="21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07" y="524826"/>
            <a:ext cx="3038563" cy="20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24" y="1414520"/>
            <a:ext cx="2392032" cy="183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4" y="4416453"/>
            <a:ext cx="2014009" cy="209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89" y="4304199"/>
            <a:ext cx="2827167" cy="221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15" y="4304199"/>
            <a:ext cx="2320107" cy="18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1249F-508F-4D32-A312-1821A294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00" y="149902"/>
            <a:ext cx="9132600" cy="3057993"/>
          </a:xfrm>
          <a:prstGeom prst="rect">
            <a:avLst/>
          </a:prstGeom>
        </p:spPr>
      </p:pic>
      <p:pic>
        <p:nvPicPr>
          <p:cNvPr id="4" name="Picture 2" descr="Вороний глаз (лат. Paris quadrifolia)">
            <a:extLst>
              <a:ext uri="{FF2B5EF4-FFF2-40B4-BE49-F238E27FC236}">
                <a16:creationId xmlns:a16="http://schemas.microsoft.com/office/drawing/2014/main" id="{97703695-6F21-4913-AC11-52A849DD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040730"/>
            <a:ext cx="4238625" cy="31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36CE99-41C2-4576-85B9-1DF182FE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" y="3530184"/>
            <a:ext cx="5413717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6EFE1-48FE-41AB-AC73-DF9528DA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4" y="388646"/>
            <a:ext cx="4273666" cy="1133954"/>
          </a:xfrm>
          <a:prstGeom prst="rect">
            <a:avLst/>
          </a:prstGeom>
        </p:spPr>
      </p:pic>
      <p:pic>
        <p:nvPicPr>
          <p:cNvPr id="4" name="Picture 2" descr="ВОЛЧЬЯ ЯГОДА В ЛЕТНЕМ САДУ | Сады Русского музея">
            <a:extLst>
              <a:ext uri="{FF2B5EF4-FFF2-40B4-BE49-F238E27FC236}">
                <a16:creationId xmlns:a16="http://schemas.microsoft.com/office/drawing/2014/main" id="{82B32167-3E0B-4F27-B6BA-51205CDF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984514"/>
            <a:ext cx="4335463" cy="28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320E3-5ACB-4F54-9FE4-2AA7EB8EDA21}"/>
              </a:ext>
            </a:extLst>
          </p:cNvPr>
          <p:cNvSpPr txBox="1"/>
          <p:nvPr/>
        </p:nvSpPr>
        <p:spPr>
          <a:xfrm>
            <a:off x="434715" y="2294373"/>
            <a:ext cx="56612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От этих ягод мало толку.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Пусть себе в лесу растут,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А достанутся пусть волку,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Раз их волчьими зовут.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023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459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Greenlight</dc:creator>
  <cp:lastModifiedBy>Алексей Крутов</cp:lastModifiedBy>
  <cp:revision>20</cp:revision>
  <dcterms:created xsi:type="dcterms:W3CDTF">2019-12-09T19:21:54Z</dcterms:created>
  <dcterms:modified xsi:type="dcterms:W3CDTF">2024-10-13T20:04:12Z</dcterms:modified>
</cp:coreProperties>
</file>