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60848"/>
            <a:ext cx="7558608" cy="144016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«Поклонимся великим тем годам!»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2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4040188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643309" cy="33970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113213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357299"/>
            <a:ext cx="4041775" cy="342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6634174"/>
            <a:ext cx="5486400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286644" y="6357958"/>
            <a:ext cx="1136638" cy="15556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6572272"/>
            <a:ext cx="5486400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6215082"/>
            <a:ext cx="1492242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89" y="510730"/>
            <a:ext cx="7086681" cy="506141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6072206"/>
            <a:ext cx="20635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313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Презентация PowerPoint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Презентация PowerPoint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Презентация PowerPoint</vt:lpstr>
      <vt:lpstr>Презентация PowerPoint</vt:lpstr>
      <vt:lpstr>Мы помним о подвигах наших воинов</vt:lpstr>
      <vt:lpstr>Презентация PowerPoint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Hp</cp:lastModifiedBy>
  <cp:revision>28</cp:revision>
  <dcterms:created xsi:type="dcterms:W3CDTF">2015-04-20T07:27:47Z</dcterms:created>
  <dcterms:modified xsi:type="dcterms:W3CDTF">2023-05-05T04:32:16Z</dcterms:modified>
</cp:coreProperties>
</file>