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4" r:id="rId8"/>
    <p:sldId id="262" r:id="rId9"/>
    <p:sldId id="265" r:id="rId10"/>
    <p:sldId id="263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  <p:sldId id="26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2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4097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309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65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5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4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71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18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9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3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9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1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0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71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A0C9-CD5A-4A66-B16B-7A49890442C3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419308B-52A4-43A7-B14F-660469C2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2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Развивающие игры Воскобовича в работе с детьми младшего </a:t>
            </a:r>
            <a:r>
              <a:rPr lang="ru-RU" sz="3600" dirty="0" smtClean="0">
                <a:solidFill>
                  <a:srgbClr val="C00000"/>
                </a:solidFill>
              </a:rPr>
              <a:t>и старшего дошкольного возраста.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«Сказочные лабиринты игры.»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bce80b3f2887a76ed77bac8f46fdfa6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cf.ppt-online.org/files/slide/u/U4zAQWqoVndajXFblwpPMkOTmv7IKNihyfE9eu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9301" cy="6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¾Ð²ÑÐ¾Ð³ÑÐ°Ñ Â«ÐÐ°ÑÑÐ¸Ðº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49"/>
            <a:ext cx="8763658" cy="65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0-tub-ru.yandex.net/i?id=b82c4bdbb0ad5425777d6fe53f478c7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-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robinzoniya.ru/wp-content/uploads/2018/06/IMG_168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272"/>
            <a:ext cx="9032243" cy="67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-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etsad-shop.ru/images/detailed/30/8624_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0547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azbukivedia.ru/wa-data/public/shop/products/92/07/792/images/3783/3783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021983"/>
            <a:ext cx="4678585" cy="46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-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ykovodstvo.ru/pars_docs/refs/52/51518/51518_html_m7185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" y="2744181"/>
            <a:ext cx="5388311" cy="411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intelkot.ru/upload/27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93" y="-8195"/>
            <a:ext cx="3329747" cy="28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igrobukvoteka-shop.ru/uploads/product/209900/209921/209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51" y="3124534"/>
            <a:ext cx="1182637" cy="16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yartoys.ru/detsad/images/big/1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03" y="3190282"/>
            <a:ext cx="1597075" cy="154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five.su/uploadedFiles/eshopimages/icons/200x200/personazh-nezrimka-vsyu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10" y="4969563"/>
            <a:ext cx="1288911" cy="15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kinderland24.by/image/cache/data-voskobovich-personaji-filimon-500x5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95" y="4960946"/>
            <a:ext cx="1580460" cy="158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ds04.infourok.ru/uploads/ex/0c98/00160597-4672c020/hello_html_m6e66634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31" y="1568671"/>
            <a:ext cx="1131066" cy="13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://www.xn--c1ajbh3aoaed0c.xn--p1ai/image/cache/catalog/%D0%92%D0%BE%D1%81%D0%BA%D0%BE%D0%B1%D0%BE%D0%B2%D0%B8%D1%87/b0d635c6e620ed62723f33a16c4634b4-800x8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75" y="-336915"/>
            <a:ext cx="2328993" cy="23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://www.xn--c1ajbh3aoaed0c.xn--p1ai/image/cache/catalog/%D0%92%D0%BE%D1%81%D0%BA%D0%BE%D0%B1%D0%BE%D0%B2%D0%B8%D1%87/2260adc5-59bd-4f8d-adf9-9bd5f5b9f6ce-800x80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86" y="1149032"/>
            <a:ext cx="1686091" cy="168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http://www.xn--c1ajbh3aoaed0c.xn--p1ai/image/cache/catalog/%D0%92%D0%BE%D1%81%D0%BA%D0%BE%D0%B1%D0%BE%D0%B2%D0%B8%D1%87/9f11dcf3-65ec-4559-a324-2965e7c3ed7a-800x80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4" y="1217206"/>
            <a:ext cx="1773385" cy="17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6" name="Picture 24" descr="https://domateplo.com/pics/Personajmagnit_Voron_Metr_PM002_o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30" y="129830"/>
            <a:ext cx="1295869" cy="12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-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7c6/0006be85-17afc57e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2" y="107022"/>
            <a:ext cx="9001303" cy="67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-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dkarusel.ru/upload/resize_cache/iblock/ac0/600_600_1fd2ac76a9f0159ab38dfce38f11f9870/ac04a66d68c491b13b98b2f1672acc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dkarusel.ru/upload/resize_cache/iblock/ac0/600_600_1fd2ac76a9f0159ab38dfce38f11f9870/ac04a66d68c491b13b98b2f1672acc4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znaichishka.ru/pictures/product/big/2641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7"/>
            <a:ext cx="2382592" cy="23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im0-tub-ru.yandex.net/i?id=67917ab894c08fc37df3264f8ad253e1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50" y="1018929"/>
            <a:ext cx="2020954" cy="242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s://eka-raduga.ru/gallery/catalog/5526dbf43f542/f/1598000/584686ec01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193960"/>
            <a:ext cx="2411614" cy="24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rivmoscow.ru/thumb/2/LK3c8pD9My4QWHDqxK3i8w/500r500/d/0902_skladushkicd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48" y="534473"/>
            <a:ext cx="2144333" cy="21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s://avatars.mds.yandex.net/get-marketpic/1060344/market_jkxW2Ssfnk9xFKlPOXOYZw/200x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39" y="439976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doshkolnik39.ru/images/cms/thumbs/__framed__73430aeb6408afedf7e39350ddc3aac265f146f3/sql00003657_0_540_375_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9" y="3321317"/>
            <a:ext cx="3525722" cy="244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-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0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oshkolnik39.ru/images/cms/thumbs/__framed__9b8110647ba26ea2e44703f57dca684bd98eacff/c0000005219_0_540_375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96" y="195830"/>
            <a:ext cx="4045254" cy="28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://www.konstruktory77.ru/images/product/big/15976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www.konstruktory77.ru/images/product/big/159767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https://www.mstrana.ru/_mod_files/ce_images/eshop/01e1a9a1-aa99-11e3-8c0a-90f652e28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7" y="160337"/>
            <a:ext cx="3658045" cy="18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s://www.umniza.de/WebRoot/Store22/Shops/62303963/55AB/A047/5A77/B366/D38C/C0A8/2AB8/4958/Konstruktor_bukv-1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8" y="2336809"/>
            <a:ext cx="1737619" cy="266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s://ds04.infourok.ru/uploads/ex/0505/0007e0bc-75158b15/img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53" y="3611336"/>
            <a:ext cx="3708087" cy="27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s://avatars.mds.yandex.net/get-marketpic/218908/market_7pGNm3l-87y-pBBRDTa9-A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23" y="3669339"/>
            <a:ext cx="3019485" cy="25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://katalogkin.ru/image/cache/catalog/all_photo_kin/photo_tovary_vse_kategorii/metodiki_i_posobiya/voskobovich/cvetik-800x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12" y="811390"/>
            <a:ext cx="2344228" cy="23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0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xn--c1ajbh3aoaed0c.xn--p1ai/image/cache/catalog/%D0%92%D0%BE%D1%81%D0%BA%D0%BE%D0%B1%D0%BE%D0%B2%D0%B8%D1%87/2260adc5-59bd-4f8d-adf9-9bd5f5b9f6ce-800x8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95" y="2006958"/>
            <a:ext cx="3543836" cy="35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xn--c1ajbh3aoaed0c.xn--p1ai/image/cache/catalog/%D0%92%D0%BE%D1%81%D0%BA%D0%BE%D0%B1%D0%BE%D0%B2%D0%B8%D1%87/large_c8dd5bcc-fbf4-4b7c-b9b2-41871d2cf93c-800x8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16" y="-244698"/>
            <a:ext cx="3335628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xn--c1ajbh3aoaed0c.xn--p1ai/image/cache/catalog/%D0%92%D0%BE%D1%81%D0%BA%D0%BE%D0%B1%D0%BE%D0%B2%D0%B8%D1%87/9f11dcf3-65ec-4559-a324-2965e7c3ed7a-8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021" y="1777284"/>
            <a:ext cx="3075905" cy="30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razvivaika.com/published/publicdata/UMNICHKA/attachments/SC/products_pictures/%D0%B3%D0%B5%D0%BE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75" y="40906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tktochka.ru/uploads/product/209100/209144/20914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t="8282" r="25880" b="62648"/>
          <a:stretch/>
        </p:blipFill>
        <p:spPr bwMode="auto">
          <a:xfrm rot="5400000">
            <a:off x="2198283" y="650319"/>
            <a:ext cx="2977435" cy="19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http://present5.com/presentation/1/71876351_446203151.pdf-img/71876351_446203151.pdf-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8" name="Picture 18" descr="http://www.mamac.ru/images/pm/000017105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9972" r="63899" b="20078"/>
          <a:stretch/>
        </p:blipFill>
        <p:spPr bwMode="auto">
          <a:xfrm>
            <a:off x="7443405" y="2370943"/>
            <a:ext cx="1712891" cy="23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0" name="Picture 20" descr="https://inteltoys.ru/files/catalog/2012/10/4861_img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61" y="4432109"/>
            <a:ext cx="2174585" cy="21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0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up/datas/66563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002332" cy="674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www.mirdetstva-expo.ru/common/img/uploaded/exhibitions/mir_detstva/2016/brands/riv.jpg"/>
          <p:cNvSpPr>
            <a:spLocks noChangeAspect="1" noChangeArrowheads="1"/>
          </p:cNvSpPr>
          <p:nvPr/>
        </p:nvSpPr>
        <p:spPr bwMode="auto">
          <a:xfrm>
            <a:off x="63277" y="2789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ds04.infourok.ru/uploads/ex/12e2/000640e9-031f1ea4/img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www.mirdetstva-expo.ru/common/img/uploaded/exhibitions/mir_detstva/2016/brands/riv.jpg"/>
          <p:cNvSpPr>
            <a:spLocks noChangeAspect="1" noChangeArrowheads="1"/>
          </p:cNvSpPr>
          <p:nvPr/>
        </p:nvSpPr>
        <p:spPr bwMode="auto">
          <a:xfrm>
            <a:off x="63277" y="27897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31" y="-144463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5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¡ÐÐÐ¡ÐÐÐ ÐÐ ÐÐÐÐÐÐÐÐ!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1"/>
            <a:ext cx="8551570" cy="64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hivurokov.ru/kopilka/uploads/user_file_5662f9ced6f67/img_user_file_5662f9ced6f6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6" y="304575"/>
            <a:ext cx="8292967" cy="62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83" y="-109217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 Ð¸Ð³ÑÐµ ÑÐ°Ð·Ð²Ð¸Ð²Ð°ÑÑÑÑ ÐÐ¾Ð·Ð½Ð°Ð²Ð°ÑÐµÐ»ÑÐ½ÑÐµ ÑÐ¿Ð¾ÑÐ¾Ð±Ð½Ð¾ÑÑÐ¸ Ð ÐµÑÐµÐ²ÑÐµ ÑÐ¼ÐµÐ½Ð¸Ñ ÐÐ¾Ð¼Ð¼ÑÐ½Ð¸ÐºÐ°ÑÐ¸ÑÂ  ÐÐÐ Ð ÐÐ½ÑÐµÐ»Ð»ÐµÐºÑ Ð¢Ð²Ð¾ÑÑÐµÑÐºÐ¸Ðµ ÑÐ¿Ð¾ÑÐ¾Ð±Ð½Ð¾ÑÑÐ¸ Ð¤Ð¸Ð·Ð¸ÑÐµÑÐºÐ¸Ðµ Ð´Ð°Ð½Ð½ÑÐµ ÐÐ¾Ð½ÑÑÑÑÐºÑÐ¸Ð²Ð½ÑÐµ ÑÐ¿Ð¾ÑÐ¾Ð±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" y="0"/>
            <a:ext cx="8506079" cy="637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077" y="0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kopilka/uploads/user_file_5662f9ced6f67/img_user_file_5662f9ced6f6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08" y="-10303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3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cf.ppt-online.org/files/slide/u/U4zAQWqoVndajXFblwpPMkOTmv7IKNihyfE9eu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1020" cy="679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0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rhivurokov.ru/kopilka/uploads/user_file_5662ffba221b4/img_user_file_5662ffba221b4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908"/>
            <a:ext cx="8797998" cy="65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2.infourok.ru/uploads/ex/0427/0006a75e-d464da7c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85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ÐÐÐÐÐÐ¢     Ð Ð½Ð°ÑÐ¾Ð´Ðµ Ð½Ð°Ð·ÑÐ²Ð°ÐµÑÑÑ Ð¿ÑÐ¾ÑÑÐ¾ â Ð´Ð¾ÑÐµÑÐºÐ° Ñ Ð³Ð²Ð¾Ð·Ð´Ð¸ÐºÐ°Ð¼Ð¸.  Ð§ÐµÑÐµÐ· Ð³Ð²Ð¾Ð·Ð´Ð¸ÐºÐ¸ Ð¿ÑÐ¾ÑÑÐ½ÑÑÐ° ÑÐ°Ð·Ð½Ð¾ÑÐ²ÐµÑÐ½Ð°Ñ ÑÐµÐ·Ð¸Ð½ÐºÐ° ÑÐ°ÐºÐ¸Ð¼ Ð¾Ð±ÑÐ°Ð·Ð¾Ð¼, ÑÑÐ¾ Ð¿Ð¾Ð»ÑÑÐ°ÑÑÑÑ ÐºÐ¾Ð½ÑÑÑÑ Ð³ÐµÐ¾Ð¼ÐµÑÑÐ¸ÑÐµÑÐºÐ¸Ñ ÑÐ¸Ð³ÑÑ. ÐÐ°Ð´Ð°Ð½Ð¸Ñ ÑÐ°Ð·Ð»Ð¸ÑÐ°ÑÑÑÑ Ð² Ð·Ð°Ð²Ð¸ÑÐ¸Ð¼Ð¾ÑÑÐ¸ Ð¾Ñ Ð²Ð¾Ð·ÑÐ°ÑÑÐ° Ð´ÐµÑÐµÐ¹:  - Ð¼Ð°Ð»ÐµÐ½ÑÐºÐ¸Ðµ Ð¿ÑÐ¾ÑÑÐ¾ Ð²ÑÐ´ÑÐ¼ÑÐ²Ð°ÑÑ ÑÐ²Ð¾Ñ Ð³ÐµÐ¾Ð¼ÐµÑÑÐ¸ÑÐµÑÐºÑÑ ÑÐ¸Ð³ÑÑÑ,  - Ð´Ð¾ÑÐºÐ¾Ð»ÑÐ½Ð¸ÐºÐ¸ Ð¿Ð¾ÑÑÐ°ÑÑÐµ â Â«Ð½Ð°ÑÑÐ³Ð¸Ð²Ð°ÑÑÂ» ÑÐ¸Ð³ÑÑÑ Ð¿Ð¾ ÑÐ°Ð±Ð»Ð¾Ð½Ñ.  ÐÑÐ°Ð²Ð´Ð°, Ð¾Ñ ÑÐ»Ð¾Ð²Ð° Ð³ÐµÐ¾Ð¼ÐµÑÑÐ¸Ñ Ð²ÐµÐµÑ ÐºÐ°ÐºÐ¾Ð¹-ÑÐ¾ ÑÐµÑÑÐµÐ·Ð½Ð¾ÑÑÑÑ, Ð¿Ð¾ÑÑÐ¾Ð¼Ñ Ð´Ð»Ñ Ð´ÐµÑÐµÐ¹ â ÑÑÐ¾ ÑÐºÐ°Ð·ÐºÐ° Ð¿ÑÐ¾ ÐÐ°Ð»ÑÑÐ° ÐÐµÐ¾, ÐÐ¾ÑÐ¾Ð½Ð° ÐÐµÑÑÐ° Ð¸ Ð´ÑÐ´Ñ Ð¡Ð»Ð°Ð²Ñ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4"/>
            <a:ext cx="8920768" cy="66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www.crsoperm.ru/wp-content/uploads/2018/03/%D0%BB%D0%BE%D0%B3%D0%BE%D1%82%D0%B8%D0%B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54" y="1"/>
            <a:ext cx="3728346" cy="8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</TotalTime>
  <Words>13</Words>
  <Application>Microsoft Office PowerPoint</Application>
  <PresentationFormat>Широкоэкранный</PresentationFormat>
  <Paragraphs>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Грань</vt:lpstr>
      <vt:lpstr>Развивающие игры Воскобовича в работе с детьми младшего и старшего дошкольного возраста. «Сказочные лабиринты игры.»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Воскобовича в работе с детьми младшего и старшего дошкольного возраста. «Сказочные лабиринты игры.»</dc:title>
  <dc:creator>admin</dc:creator>
  <cp:lastModifiedBy>admin</cp:lastModifiedBy>
  <cp:revision>20</cp:revision>
  <dcterms:created xsi:type="dcterms:W3CDTF">2018-10-30T12:00:43Z</dcterms:created>
  <dcterms:modified xsi:type="dcterms:W3CDTF">2018-10-30T15:34:47Z</dcterms:modified>
</cp:coreProperties>
</file>