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17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586F1-A2F5-4977-B038-9644CDC375CD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5AA5-ECE2-412D-8763-9E198F1B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0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35AA5-ECE2-412D-8763-9E198F1B8C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6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9C5B73-1EDB-0752-888B-4E265497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3CDB9B6-69D1-F718-418D-9CF6E7C15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33E767-308C-321A-C0E5-B7C15875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C9DB98-F594-67F0-3CBD-776856C9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9C5807-DB9D-5211-D206-002B0D0C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9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07B575-9A55-0474-0C8A-3409C039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73C037-D636-E7FC-6DB9-B678C89ED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84AC44-99D4-3571-5949-D16EB219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159495-9E6F-048F-7B9E-103CEAD4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60C2AD-24F8-38F3-672E-2777F483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19C81B-205B-84A2-27ED-E128B3883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06E389C-804D-68F5-2C86-9420B7C16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345452-3035-F1AD-6029-8187BE24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91FC90-6A98-CDA2-8414-97BD80DD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E4F1B2-67A0-64D4-596B-58E79F43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8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98743D-3D36-82C0-89DA-8BF9305F4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C013C2-ECAC-4FDA-3376-7DD1A50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8B296D-EC62-B4D5-0703-560A08E6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378CAD-95D7-1A87-29E6-F7260D5F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A0CC79-9F08-C613-5DB3-C54FB47B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B0935-038F-A1FC-24B8-59D804B2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E38387-3A8F-7859-8607-0A48C8451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37CF54-EBCF-C958-A90C-99EE9F29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3EB0EF-D176-9C69-9CA6-2308325D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938EBC-F329-44B7-3B1A-5F3F1D27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2273CC-47AA-434E-EEF3-8EA81D48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F4D2A80-BF19-77A2-4F63-CBB22D962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F17489-593F-658B-43D7-5E50FEBCD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88EA8E-4446-A8B2-314A-5BC548B7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400ACC-494C-5643-12C0-F8F58C04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88B290-8723-9FC4-794C-0EE3E650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68C44-B98D-D4DC-518B-2A0F5BA4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FE3D686-8A8D-E5CE-E7F7-BDB2FA38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11C4A6-AF1D-C0E0-7A60-62B834D6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35AB0BF-7E75-A86B-EFBF-6CECECDAF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54C9D8E-77E8-F944-583C-5273C8E64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E7057B-AF25-4FD6-8460-36F31361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E20459C-D290-00F6-662C-46A07D72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35AB35-E93A-F51A-8874-0CC1EA8B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2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062BC-1278-62A2-00FD-B61F94D7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2001E4-6F79-80A2-B92A-2392EA96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539BEE3-111F-221C-A9FE-721B4FD1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1594D47-ACFD-A19C-D808-A114D04E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AB1A17D-1513-EBD1-DE96-1B573F1B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DE7095A-EF4C-04D8-7E9A-5AD54ECC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10C9090-9633-BEEF-9913-A6C58D4D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3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06F97A-50DD-0707-6DA8-744B14F1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E26689-368C-A62F-A6CF-1A1CC363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4B40D5-6E20-B14A-9AB2-F4680386D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3F676D-0B10-68E5-4C70-44602924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69F667-FE6B-C24E-D602-342425D2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ACF027-C4BC-4126-7EAE-1881EE80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B40E05-8BA1-2450-09C3-1E5543CB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520E171-7B0C-EB85-879F-0B63657AC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A6EE93F-A1DA-1CF4-CDEA-84C26973E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8BC99A-1116-7099-F082-9836911E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D265ED-F9DF-ED1E-9D0B-3A4C1D3D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36899F-636A-4363-F231-19C849FC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8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6C5DC-D0EC-D7B6-F345-1D630D53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E1E2AA-E2E4-8A9C-D4EC-9CC311399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5EAC36-B7B1-223C-85F5-F698F3987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45249-33B6-48D1-B2F6-46C3BE0E1254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03859F-B581-3822-63A4-2320DE8E7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7C72EE-8BE4-578A-82B6-1C36DA8A7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AB947-3F1C-4529-BFF9-6A991E79B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6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2BB9F26-87C7-4B9D-72E1-D0BD5471A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B227AD-F889-0CFB-6AAB-392AE5C287F0}"/>
              </a:ext>
            </a:extLst>
          </p:cNvPr>
          <p:cNvSpPr txBox="1"/>
          <p:nvPr/>
        </p:nvSpPr>
        <p:spPr>
          <a:xfrm>
            <a:off x="2088107" y="1241946"/>
            <a:ext cx="8270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Сагаалган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B227AD-F889-0CFB-6AAB-392AE5C287F0}"/>
              </a:ext>
            </a:extLst>
          </p:cNvPr>
          <p:cNvSpPr txBox="1"/>
          <p:nvPr/>
        </p:nvSpPr>
        <p:spPr>
          <a:xfrm>
            <a:off x="1828800" y="3915052"/>
            <a:ext cx="866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гаал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EC5C78C-0FEA-F8B8-8A3C-1B40F361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2858" r="2011" b="3691"/>
          <a:stretch/>
        </p:blipFill>
        <p:spPr bwMode="auto">
          <a:xfrm>
            <a:off x="0" y="-112087"/>
            <a:ext cx="12126686" cy="6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1DE94D-480D-FA9B-8322-07F61480C42F}"/>
              </a:ext>
            </a:extLst>
          </p:cNvPr>
          <p:cNvSpPr txBox="1"/>
          <p:nvPr/>
        </p:nvSpPr>
        <p:spPr>
          <a:xfrm>
            <a:off x="1269242" y="341194"/>
            <a:ext cx="930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Сагаалган – это праздник Белого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1DC1BFC7-07C7-BCFD-3346-38183FAE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46" y="1756966"/>
            <a:ext cx="7373447" cy="47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B8ECD4-0302-B3A6-164D-7940EAE6CC5C}"/>
              </a:ext>
            </a:extLst>
          </p:cNvPr>
          <p:cNvSpPr txBox="1"/>
          <p:nvPr/>
        </p:nvSpPr>
        <p:spPr>
          <a:xfrm>
            <a:off x="4640240" y="1049080"/>
            <a:ext cx="207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ЛИТЭ</a:t>
            </a:r>
          </a:p>
        </p:txBody>
      </p:sp>
    </p:spTree>
    <p:extLst>
      <p:ext uri="{BB962C8B-B14F-4D97-AF65-F5344CB8AC3E}">
        <p14:creationId xmlns:p14="http://schemas.microsoft.com/office/powerpoint/2010/main" val="23427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7791EA8-BB07-4C5B-F6B8-2D483C319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9" t="3404" r="2007" b="3471"/>
          <a:stretch/>
        </p:blipFill>
        <p:spPr>
          <a:xfrm>
            <a:off x="1" y="-126357"/>
            <a:ext cx="12191999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B87784C-746B-F8A3-8F2E-F8CACDE2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77" y="520850"/>
            <a:ext cx="4233608" cy="278179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B90941-D913-1260-D5BD-BB93661B3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520851"/>
            <a:ext cx="4233609" cy="27817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163"/>
          <a:stretch/>
        </p:blipFill>
        <p:spPr>
          <a:xfrm>
            <a:off x="4082113" y="3535290"/>
            <a:ext cx="3338523" cy="286551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84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2EAE0DD-E60C-4E0D-B7F6-1DA17E235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" t="4048" r="2365" b="4286"/>
          <a:stretch/>
        </p:blipFill>
        <p:spPr>
          <a:xfrm>
            <a:off x="46388" y="0"/>
            <a:ext cx="121222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345EEC-19E9-C04A-0C6A-F3054DFBB10D}"/>
              </a:ext>
            </a:extLst>
          </p:cNvPr>
          <p:cNvSpPr txBox="1"/>
          <p:nvPr/>
        </p:nvSpPr>
        <p:spPr>
          <a:xfrm>
            <a:off x="1241946" y="1201003"/>
            <a:ext cx="99078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Сагаалган делят на три части: </a:t>
            </a:r>
            <a:endParaRPr lang="ru-RU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Канун</a:t>
            </a:r>
          </a:p>
          <a:p>
            <a:pPr marL="342900" indent="-342900">
              <a:buAutoNum type="arabicPeriod"/>
            </a:pP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marL="342900" indent="-342900">
              <a:buAutoNum type="arabicPeriod"/>
            </a:pP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Остальной месяц. </a:t>
            </a:r>
          </a:p>
        </p:txBody>
      </p:sp>
    </p:spTree>
    <p:extLst>
      <p:ext uri="{BB962C8B-B14F-4D97-AF65-F5344CB8AC3E}">
        <p14:creationId xmlns:p14="http://schemas.microsoft.com/office/powerpoint/2010/main" val="40368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76E4C80-231D-24CE-8161-E3C2D5A51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4048" r="2009" b="3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F9FBF0-2A82-B6AA-9384-917F95D6DF2A}"/>
              </a:ext>
            </a:extLst>
          </p:cNvPr>
          <p:cNvSpPr txBox="1"/>
          <p:nvPr/>
        </p:nvSpPr>
        <p:spPr>
          <a:xfrm>
            <a:off x="1774209" y="477673"/>
            <a:ext cx="8791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Дугжууба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обряд очищения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23AC9E20-A7D2-BC46-B58B-A8615A8E5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95" y="1905000"/>
            <a:ext cx="4999497" cy="333299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 пламени священного костра &quot;Дугжуубы&quot; на Лысой горе в Улан-Удэ возник дракон">
            <a:extLst>
              <a:ext uri="{FF2B5EF4-FFF2-40B4-BE49-F238E27FC236}">
                <a16:creationId xmlns="" xmlns:a16="http://schemas.microsoft.com/office/drawing/2014/main" id="{BE960A3F-8CEF-40ED-9120-1282E5B5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45" y="1447481"/>
            <a:ext cx="3991783" cy="42480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AC66A75-5284-BE50-93F3-99728B492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" t="4762" r="1830" b="3809"/>
          <a:stretch/>
        </p:blipFill>
        <p:spPr>
          <a:xfrm>
            <a:off x="-123826" y="23232"/>
            <a:ext cx="12315825" cy="6834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8A4114-B5E9-5497-DEA4-DFB781B4115B}"/>
              </a:ext>
            </a:extLst>
          </p:cNvPr>
          <p:cNvSpPr txBox="1"/>
          <p:nvPr/>
        </p:nvSpPr>
        <p:spPr>
          <a:xfrm>
            <a:off x="2420993" y="354842"/>
            <a:ext cx="722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ɣ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ɣɣ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ɣ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дэр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AFE2810E-A8D4-4D4E-9217-EED6BD2D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93" y="1394338"/>
            <a:ext cx="7226186" cy="452617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EF97A1-CEE2-11C6-079F-E20A9194F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75" t="-1909" r="18950" b="3144"/>
          <a:stretch/>
        </p:blipFill>
        <p:spPr>
          <a:xfrm>
            <a:off x="10233779" y="4117074"/>
            <a:ext cx="1105469" cy="15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545A501-3E82-CA7D-2E1C-849E95AC2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" t="4796" r="1964" b="4318"/>
          <a:stretch/>
        </p:blipFill>
        <p:spPr>
          <a:xfrm>
            <a:off x="-1" y="0"/>
            <a:ext cx="1225663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6D693F-BB59-6ABA-9DEC-0D2023B3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117" y="1519787"/>
            <a:ext cx="4477769" cy="5142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8A8FF1-C4E4-7537-659F-752DE36BC415}"/>
              </a:ext>
            </a:extLst>
          </p:cNvPr>
          <p:cNvSpPr txBox="1"/>
          <p:nvPr/>
        </p:nvSpPr>
        <p:spPr>
          <a:xfrm>
            <a:off x="3671248" y="327546"/>
            <a:ext cx="506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Сагаалгана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03EF58-A173-619D-6AC6-1B9D41ED9772}"/>
              </a:ext>
            </a:extLst>
          </p:cNvPr>
          <p:cNvSpPr txBox="1"/>
          <p:nvPr/>
        </p:nvSpPr>
        <p:spPr>
          <a:xfrm>
            <a:off x="4599296" y="873457"/>
            <a:ext cx="30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Богиня Лхамо</a:t>
            </a:r>
          </a:p>
        </p:txBody>
      </p:sp>
    </p:spTree>
    <p:extLst>
      <p:ext uri="{BB962C8B-B14F-4D97-AF65-F5344CB8AC3E}">
        <p14:creationId xmlns:p14="http://schemas.microsoft.com/office/powerpoint/2010/main" val="8644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394" cy="68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45</Words>
  <Application>Microsoft Office PowerPoint</Application>
  <PresentationFormat>Широкоэкранный</PresentationFormat>
  <Paragraphs>16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Snowbars</cp:lastModifiedBy>
  <cp:revision>12</cp:revision>
  <dcterms:created xsi:type="dcterms:W3CDTF">2026-02-14T02:52:14Z</dcterms:created>
  <dcterms:modified xsi:type="dcterms:W3CDTF">2026-02-15T16:27:12Z</dcterms:modified>
</cp:coreProperties>
</file>