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643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46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02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96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8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0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5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5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5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7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B60F4-D6F6-4796-BFAA-A0CB0A7CE8A2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1B29B-49FA-4280-9421-959E300DE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77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7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" y="0"/>
            <a:ext cx="6858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5" r="8507"/>
          <a:stretch/>
        </p:blipFill>
        <p:spPr>
          <a:xfrm>
            <a:off x="6235337" y="0"/>
            <a:ext cx="5956663" cy="67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1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9" r="23372"/>
          <a:stretch/>
        </p:blipFill>
        <p:spPr>
          <a:xfrm>
            <a:off x="326570" y="303711"/>
            <a:ext cx="5460275" cy="62048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6535" y="1356254"/>
            <a:ext cx="6957934" cy="4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9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132" y="0"/>
            <a:ext cx="8281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0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3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462" y="571500"/>
            <a:ext cx="86010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8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26" y="0"/>
            <a:ext cx="10058400" cy="671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4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75" y="391886"/>
            <a:ext cx="10058400" cy="567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0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56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cp:lastPrinted>2020-11-05T02:18:25Z</cp:lastPrinted>
  <dcterms:created xsi:type="dcterms:W3CDTF">2020-11-04T23:45:32Z</dcterms:created>
  <dcterms:modified xsi:type="dcterms:W3CDTF">2020-11-05T03:49:52Z</dcterms:modified>
</cp:coreProperties>
</file>