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4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6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0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6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5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5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7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60F4-D6F6-4796-BFAA-A0CB0A7CE8A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B29B-49FA-4280-9421-959E300D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" y="0"/>
            <a:ext cx="6858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r="8507"/>
          <a:stretch/>
        </p:blipFill>
        <p:spPr>
          <a:xfrm>
            <a:off x="6235337" y="0"/>
            <a:ext cx="5956663" cy="67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r="23372"/>
          <a:stretch/>
        </p:blipFill>
        <p:spPr>
          <a:xfrm>
            <a:off x="326570" y="303711"/>
            <a:ext cx="5460275" cy="6204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6535" y="1356254"/>
            <a:ext cx="6957934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32" y="0"/>
            <a:ext cx="828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571500"/>
            <a:ext cx="86010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0"/>
            <a:ext cx="10058400" cy="67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75" y="391886"/>
            <a:ext cx="10058400" cy="5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6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cp:lastPrinted>2020-11-05T02:18:25Z</cp:lastPrinted>
  <dcterms:created xsi:type="dcterms:W3CDTF">2020-11-04T23:45:32Z</dcterms:created>
  <dcterms:modified xsi:type="dcterms:W3CDTF">2020-11-05T03:49:52Z</dcterms:modified>
</cp:coreProperties>
</file>