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2F030"/>
    <a:srgbClr val="6CE43C"/>
    <a:srgbClr val="7FE739"/>
    <a:srgbClr val="72EB35"/>
    <a:srgbClr val="73F42C"/>
    <a:srgbClr val="70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62F030">
                <a:alpha val="94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0963C-B991-4B42-84FB-605E1407A0A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26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ds04.infourok.ru/uploads/ex/0ce2/000bccb1-eb0bb9ae/img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4.infourok.ru/uploads/ex/0ce2/000bccb1-eb0bb9ae/img24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s://ds04.infourok.ru/uploads/ex/0ce2/000bccb1-eb0bb9ae/img23.jpg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ds04.infourok.ru/uploads/ex/0ce2/000bccb1-eb0bb9ae/img2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6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hyperlink" Target="https://ds04.infourok.ru/uploads/ex/0ce2/000bccb1-eb0bb9ae/im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4.infourok.ru/uploads/ex/0ce2/000bccb1-eb0bb9ae/img5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ds04.infourok.ru/uploads/ex/0ce2/000bccb1-eb0bb9ae/img7.jpg" TargetMode="External"/><Relationship Id="rId4" Type="http://schemas.openxmlformats.org/officeDocument/2006/relationships/hyperlink" Target="https://ds04.infourok.ru/uploads/ex/0ce2/000bccb1-eb0bb9ae/img4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20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ds04.infourok.ru/uploads/ex/0ce2/000bccb1-eb0bb9ae/img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4.infourok.ru/uploads/ex/0ce2/000bccb1-eb0bb9ae/img19.jpg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hyperlink" Target="https://ds04.infourok.ru/uploads/ex/0ce2/000bccb1-eb0bb9ae/img18.jpg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76672"/>
            <a:ext cx="8213748" cy="14465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Arial Black" pitchFamily="34" charset="0"/>
              </a:rPr>
              <a:t>ЗЕМЛЯ</a:t>
            </a:r>
          </a:p>
          <a:p>
            <a:pPr algn="ctr"/>
            <a:r>
              <a:rPr lang="ru-RU" sz="440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Arial Black" pitchFamily="34" charset="0"/>
              </a:rPr>
              <a:t> – НАШ ОБЩИЙ ДОМ</a:t>
            </a:r>
            <a:endParaRPr lang="ru-RU" sz="440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  <p:pic>
        <p:nvPicPr>
          <p:cNvPr id="15375" name="Picture 15" descr="https://vavilova.nethouse.ru/static/img/0000/0007/4513/74513762.66y27knudg.W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9024"/>
            <a:ext cx="4464496" cy="5298976"/>
          </a:xfrm>
          <a:prstGeom prst="rect">
            <a:avLst/>
          </a:prstGeom>
          <a:noFill/>
        </p:spPr>
      </p:pic>
      <p:pic>
        <p:nvPicPr>
          <p:cNvPr id="15381" name="Picture 21" descr="http://www.modernwoman.club/wp-content/uploads/2018/05/det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3140">
            <a:off x="-381524" y="69708"/>
            <a:ext cx="3730659" cy="25881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e2/000bccb1-eb0bb9ae/310/img22.jpg">
            <a:hlinkClick r:id="rId2" tooltip="&quot;&quot;"/>
          </p:cNvPr>
          <p:cNvPicPr/>
          <p:nvPr/>
        </p:nvPicPr>
        <p:blipFill>
          <a:blip r:embed="rId3" cstate="print"/>
          <a:srcRect l="9763" t="13053" r="9691" b="8629"/>
          <a:stretch>
            <a:fillRect/>
          </a:stretch>
        </p:blipFill>
        <p:spPr bwMode="auto">
          <a:xfrm rot="20477199">
            <a:off x="417166" y="659759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s://ds04.infourok.ru/uploads/ex/0ce2/000bccb1-eb0bb9ae/310/img23.jpg">
            <a:hlinkClick r:id="rId4" tooltip="&quot;&quot;"/>
          </p:cNvPr>
          <p:cNvPicPr/>
          <p:nvPr/>
        </p:nvPicPr>
        <p:blipFill>
          <a:blip r:embed="rId5" cstate="print"/>
          <a:srcRect l="7322" t="13053" r="7251" b="5365"/>
          <a:stretch>
            <a:fillRect/>
          </a:stretch>
        </p:blipFill>
        <p:spPr bwMode="auto">
          <a:xfrm rot="19831596">
            <a:off x="5876688" y="4210090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s://ds04.infourok.ru/uploads/ex/0ce2/000bccb1-eb0bb9ae/310/img24.jpg">
            <a:hlinkClick r:id="rId6" tooltip="&quot;&quot;"/>
          </p:cNvPr>
          <p:cNvPicPr/>
          <p:nvPr/>
        </p:nvPicPr>
        <p:blipFill>
          <a:blip r:embed="rId7" cstate="print"/>
          <a:srcRect l="7322" t="13053" r="2369" b="11892"/>
          <a:stretch>
            <a:fillRect/>
          </a:stretch>
        </p:blipFill>
        <p:spPr bwMode="auto">
          <a:xfrm rot="1498934">
            <a:off x="386689" y="4219109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s://ds04.infourok.ru/uploads/ex/0ce2/000bccb1-eb0bb9ae/310/img26.jpg">
            <a:hlinkClick r:id="rId8" tooltip="&quot;&quot;"/>
          </p:cNvPr>
          <p:cNvPicPr/>
          <p:nvPr/>
        </p:nvPicPr>
        <p:blipFill>
          <a:blip r:embed="rId9" cstate="print"/>
          <a:srcRect l="4882" t="3263" r="7250" b="8629"/>
          <a:stretch>
            <a:fillRect/>
          </a:stretch>
        </p:blipFill>
        <p:spPr bwMode="auto">
          <a:xfrm>
            <a:off x="3203848" y="3501008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2" name="Picture 2" descr="https://st8.gismeteo.ru/static/news/img/src/4283/990d1d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92671">
            <a:off x="5971001" y="680164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http://wyksa-r.ru/media/wyksarru/79_17797/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980728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irovchanka.ru/assets/images/News/_2014/city/september/news_ubork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s://avatars.mds.yandex.net/get-pdb/1209255/c96f35cb-8718-44cd-9454-ddb6331d5685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mg.amur.info/crop/misc/2016-10-13/660x_/a46f635d5fb0a0c04b0ef6f90b6de4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16832"/>
            <a:ext cx="3528392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f12.pmo.ee/ESJRIgxUMvu4FgESg-i0Jy4zo7g=/1370x820/smart/nginx/o/2009/03/25/153355t1h9a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4293096"/>
            <a:ext cx="35283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s://st2.depositphotos.com/1028581/9665/i/950/depositphotos_96659108-stock-photo-school-girl-feeding-birds-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5712"/>
            <a:ext cx="35304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s://i.pinimg.com/736x/27/89/96/2789960d50872d4a78cc44bc8796c885--planet-earth-school-pro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038734" cy="60486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3562" name="Picture 10" descr="http://clipart-library.com/images/dT4R6Bk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536" y="2276872"/>
            <a:ext cx="1901241" cy="4581128"/>
          </a:xfrm>
          <a:prstGeom prst="rect">
            <a:avLst/>
          </a:prstGeom>
          <a:noFill/>
        </p:spPr>
      </p:pic>
      <p:pic>
        <p:nvPicPr>
          <p:cNvPr id="23564" name="Picture 12" descr="https://labour25.files.wordpress.com/2011/04/standing-silhouette-right.png?w=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1576"/>
            <a:ext cx="151216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s00.infourok.ru/images/doc/225/28877/7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книга КРАСНАЯ КНИГА – государственный документ, куда заносятся данны">
            <a:hlinkClick r:id="rId2" tooltip="&quot;Красная книга КРАСНАЯ КНИГА – государственный документ, куда заносятся данны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66779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c2/000d4d31-32dba435/hello_html_m48ca9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b6bec733073e1cb6fe88de3e12bd66a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Плещутся моря и океаны ">
            <a:hlinkClick r:id="rId2" tooltip="&quot; Плещутся моря и океаны &quot;"/>
          </p:cNvPr>
          <p:cNvPicPr/>
          <p:nvPr/>
        </p:nvPicPr>
        <p:blipFill>
          <a:blip r:embed="rId3" cstate="print"/>
          <a:srcRect l="14531" t="26289" r="16143" b="13356"/>
          <a:stretch>
            <a:fillRect/>
          </a:stretch>
        </p:blipFill>
        <p:spPr bwMode="auto">
          <a:xfrm>
            <a:off x="107504" y="116632"/>
            <a:ext cx="29671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 Текут реки и ручьи ">
            <a:hlinkClick r:id="rId4" tooltip="&quot; Текут реки и ручьи &quot;"/>
          </p:cNvPr>
          <p:cNvPicPr/>
          <p:nvPr/>
        </p:nvPicPr>
        <p:blipFill>
          <a:blip r:embed="rId5" cstate="print"/>
          <a:srcRect l="8507" t="30420" r="47559" b="14104"/>
          <a:stretch>
            <a:fillRect/>
          </a:stretch>
        </p:blipFill>
        <p:spPr bwMode="auto">
          <a:xfrm>
            <a:off x="3203848" y="2924944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 Текут реки и ручьи ">
            <a:hlinkClick r:id="rId4" tooltip="&quot; Текут реки и ручьи &quot;"/>
          </p:cNvPr>
          <p:cNvPicPr/>
          <p:nvPr/>
        </p:nvPicPr>
        <p:blipFill>
          <a:blip r:embed="rId5" cstate="print"/>
          <a:srcRect l="62204" t="33683" r="8507" b="14104"/>
          <a:stretch>
            <a:fillRect/>
          </a:stretch>
        </p:blipFill>
        <p:spPr bwMode="auto">
          <a:xfrm>
            <a:off x="3779912" y="980728"/>
            <a:ext cx="129614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 Расстилаются равнины ">
            <a:hlinkClick r:id="rId6" tooltip="&quot; Расстилаются равнины &quot;"/>
          </p:cNvPr>
          <p:cNvPicPr/>
          <p:nvPr/>
        </p:nvPicPr>
        <p:blipFill>
          <a:blip r:embed="rId7" cstate="print"/>
          <a:srcRect l="7322" t="29369" r="56066" b="15155"/>
          <a:stretch>
            <a:fillRect/>
          </a:stretch>
        </p:blipFill>
        <p:spPr bwMode="auto">
          <a:xfrm>
            <a:off x="6660232" y="4520590"/>
            <a:ext cx="2160240" cy="233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 Шумят леса ">
            <a:hlinkClick r:id="rId8" tooltip="&quot; Шумят леса &quot;"/>
          </p:cNvPr>
          <p:cNvPicPr/>
          <p:nvPr/>
        </p:nvPicPr>
        <p:blipFill>
          <a:blip r:embed="rId9" cstate="print"/>
          <a:srcRect l="19526" t="29369" r="17014" b="15155"/>
          <a:stretch>
            <a:fillRect/>
          </a:stretch>
        </p:blipFill>
        <p:spPr bwMode="auto">
          <a:xfrm>
            <a:off x="6084168" y="116632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 Поднимаются высокие горы ">
            <a:hlinkClick r:id="rId10" tooltip="&quot; Поднимаются высокие горы &quot;"/>
          </p:cNvPr>
          <p:cNvPicPr/>
          <p:nvPr/>
        </p:nvPicPr>
        <p:blipFill>
          <a:blip r:embed="rId11" cstate="print"/>
          <a:srcRect l="18251" t="32633" r="18289" b="15155"/>
          <a:stretch>
            <a:fillRect/>
          </a:stretch>
        </p:blipFill>
        <p:spPr bwMode="auto">
          <a:xfrm>
            <a:off x="467544" y="4481736"/>
            <a:ext cx="208180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80528" y="1484784"/>
            <a:ext cx="3563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Плещутся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моря и океаны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242088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Текут 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ручьи и реки</a:t>
            </a:r>
            <a:endParaRPr lang="ru-RU" sz="1400" dirty="0" smtClean="0">
              <a:ln w="18415" cmpd="sng">
                <a:solidFill>
                  <a:srgbClr val="FF99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45811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Расстилаются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равнины</a:t>
            </a:r>
            <a:endParaRPr lang="ru-RU" dirty="0">
              <a:ln w="18415" cmpd="sng">
                <a:solidFill>
                  <a:srgbClr val="FF99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286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Поднимаются 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высокие горы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155679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Шумят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леса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Природа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8" name="Picture 4" descr="https://storge.pic2.me/upload/117/587556283b4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653136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on-desktop.com/wps/Animals___Under_water_A_flock_of_marine_fish_070996_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470786">
            <a:off x="66812" y="2526977"/>
            <a:ext cx="2433261" cy="155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c.pxhere.com/photos/62/50/seagull_birds_flight_sky_wings-1326622.jpg!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860958">
            <a:off x="6395888" y="2573394"/>
            <a:ext cx="2592288" cy="158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yvision.kz/images/publication/covers/aa/aa3f4481028e6180a319988021d8a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396536" cy="47525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6897" y="260648"/>
            <a:ext cx="7826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МЫ ЧАСТЬ ПРИРОДЫ</a:t>
            </a:r>
            <a:endParaRPr lang="ru-RU" sz="48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edia.istockphoto.com/vectors/father-mother-son-and-daughter-standing-front-their-family-home-vector-id684690898?k=6&amp;m=684690898&amp;s=612x612&amp;w=0&amp;h=OENgrfk-oM9QNKJTZwVmnP_qEL8432ihbzlzGg0fB0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957092" cy="26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detidoma.net/wp-content/uploads/2017/05/49081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077072" cy="4077072"/>
          </a:xfrm>
          <a:prstGeom prst="rect">
            <a:avLst/>
          </a:prstGeom>
          <a:noFill/>
        </p:spPr>
      </p:pic>
      <p:pic>
        <p:nvPicPr>
          <p:cNvPr id="18438" name="Picture 6" descr="https://i.pinimg.com/736x/04/5b/bb/045bbb2ed2207142390f5132cb3da783--puzz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077072" cy="4077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727775">
            <a:off x="-34711" y="1002105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наши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63106">
            <a:off x="6669897" y="969729"/>
            <a:ext cx="225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дома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ildren.ncglib.ru/wp-content/uploads/2017/12/%D0%97%D0%B5%D0%BC%D0%BB%D1%8F-%D0%BC%D0%BE%D1%8F-%D0%B4%D0%BE%D0%B1%D1%80%D0%B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6912768" cy="65844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 rot="19936402">
            <a:off x="-193856" y="1024671"/>
            <a:ext cx="6244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Наш дом родной, наш общий дом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Земля, где с вами мы живем</a:t>
            </a:r>
            <a:r>
              <a:rPr kumimoji="0" lang="ru-RU" sz="2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kumimoji="0" lang="ru-RU" sz="2800" b="1" i="0" u="none" strike="noStrike" normalizeH="0" baseline="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Крыша ">
            <a:hlinkClick r:id="rId2" tooltip="&quot; Крыш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9502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 Пол ">
            <a:hlinkClick r:id="rId4" tooltip="&quot; Пол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950210" cy="220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 свет ">
            <a:hlinkClick r:id="rId6" tooltip="&quot; свет 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348880"/>
            <a:ext cx="29502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 вентилятор ">
            <a:hlinkClick r:id="rId8" tooltip="&quot; вентилятор 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348880"/>
            <a:ext cx="2950210" cy="220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s://www.picpng.com/images/large/rain-cloud-weather-graphics-png-files-455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420888"/>
            <a:ext cx="2570911" cy="212501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46138_5692c3a8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24744"/>
            <a:ext cx="8352928" cy="5361067"/>
          </a:xfr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2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СТРАШНАЯ ИСТОРИЯ</a:t>
            </a:r>
            <a:endParaRPr lang="ru-RU" sz="5400" b="1" dirty="0">
              <a:ln w="31550" cmpd="sng">
                <a:solidFill>
                  <a:srgbClr val="FFC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factinate.com/wp-content/uploads/2017/01/shutterstock_earth_fever.jpg.CROP_.promo-xlar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2575</TotalTime>
  <Words>48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Hp</cp:lastModifiedBy>
  <cp:revision>92</cp:revision>
  <dcterms:created xsi:type="dcterms:W3CDTF">2018-11-07T04:55:53Z</dcterms:created>
  <dcterms:modified xsi:type="dcterms:W3CDTF">2023-04-20T05:00:26Z</dcterms:modified>
</cp:coreProperties>
</file>