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68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93684"/>
            <a:ext cx="10761554" cy="5300716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                   </a:t>
            </a:r>
            <a:r>
              <a:rPr lang="ru-RU" b="1" dirty="0" smtClean="0">
                <a:solidFill>
                  <a:schemeClr val="bg2"/>
                </a:solidFill>
              </a:rPr>
              <a:t>Презентация </a:t>
            </a:r>
            <a:r>
              <a:rPr lang="ru-RU" b="1" dirty="0">
                <a:solidFill>
                  <a:schemeClr val="bg2"/>
                </a:solidFill>
              </a:rPr>
              <a:t/>
            </a:r>
            <a:br>
              <a:rPr lang="ru-RU" b="1" dirty="0">
                <a:solidFill>
                  <a:schemeClr val="bg2"/>
                </a:solidFill>
              </a:rPr>
            </a:br>
            <a:r>
              <a:rPr lang="ru-RU" b="1" dirty="0" smtClean="0">
                <a:solidFill>
                  <a:schemeClr val="bg2"/>
                </a:solidFill>
              </a:rPr>
              <a:t>                     по </a:t>
            </a:r>
            <a:r>
              <a:rPr lang="ru-RU" b="1" dirty="0">
                <a:solidFill>
                  <a:schemeClr val="bg2"/>
                </a:solidFill>
              </a:rPr>
              <a:t>теме: «Осень»</a:t>
            </a:r>
            <a:br>
              <a:rPr lang="ru-RU" b="1" dirty="0">
                <a:solidFill>
                  <a:schemeClr val="bg2"/>
                </a:solidFill>
              </a:rPr>
            </a:br>
            <a:r>
              <a:rPr lang="ru-RU" b="1" dirty="0" smtClean="0">
                <a:solidFill>
                  <a:schemeClr val="bg2"/>
                </a:solidFill>
              </a:rPr>
              <a:t>      (</a:t>
            </a:r>
            <a:r>
              <a:rPr lang="ru-RU" b="1" dirty="0">
                <a:solidFill>
                  <a:schemeClr val="bg2"/>
                </a:solidFill>
              </a:rPr>
              <a:t>младший дошкольный возраст)</a:t>
            </a:r>
            <a:br>
              <a:rPr lang="ru-RU" b="1" dirty="0">
                <a:solidFill>
                  <a:schemeClr val="bg2"/>
                </a:solidFill>
              </a:rPr>
            </a:br>
            <a:r>
              <a:rPr lang="ru-RU" b="1" dirty="0">
                <a:solidFill>
                  <a:schemeClr val="bg2"/>
                </a:solidFill>
              </a:rPr>
              <a:t/>
            </a:r>
            <a:br>
              <a:rPr lang="ru-RU" b="1" dirty="0">
                <a:solidFill>
                  <a:schemeClr val="bg2"/>
                </a:solidFill>
              </a:rPr>
            </a:br>
            <a:endParaRPr lang="ru-R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57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621" y="5936974"/>
            <a:ext cx="11346822" cy="781878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chemeClr val="bg1"/>
                </a:solidFill>
              </a:rPr>
              <a:t>Осенью 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созревает </a:t>
            </a:r>
            <a:r>
              <a:rPr lang="ru-RU" altLang="ru-RU" sz="3200" b="1" dirty="0">
                <a:solidFill>
                  <a:schemeClr val="bg1"/>
                </a:solidFill>
              </a:rPr>
              <a:t>много овощей и фруктов.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" y="610416"/>
            <a:ext cx="6811469" cy="4980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15" y="153523"/>
            <a:ext cx="4448256" cy="57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30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885" y="250586"/>
            <a:ext cx="10166229" cy="67327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dirty="0">
                <a:solidFill>
                  <a:schemeClr val="bg1"/>
                </a:solidFill>
              </a:rPr>
              <a:t>Осенью очень красиво! </a:t>
            </a:r>
            <a:r>
              <a:rPr lang="ru-RU" altLang="ru-RU" sz="2400" b="1" dirty="0" smtClean="0">
                <a:solidFill>
                  <a:schemeClr val="bg1"/>
                </a:solidFill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</a:rPr>
            </a:br>
            <a:r>
              <a:rPr lang="ru-RU" altLang="ru-RU" sz="2400" b="1" dirty="0" smtClean="0">
                <a:solidFill>
                  <a:schemeClr val="bg1"/>
                </a:solidFill>
              </a:rPr>
              <a:t>Дети </a:t>
            </a:r>
            <a:r>
              <a:rPr lang="ru-RU" altLang="ru-RU" sz="2400" b="1" dirty="0">
                <a:solidFill>
                  <a:schemeClr val="bg1"/>
                </a:solidFill>
              </a:rPr>
              <a:t>очень любят это время года.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20" y="1033670"/>
            <a:ext cx="9200860" cy="5533385"/>
          </a:xfrm>
        </p:spPr>
      </p:pic>
    </p:spTree>
    <p:extLst>
      <p:ext uri="{BB962C8B-B14F-4D97-AF65-F5344CB8AC3E}">
        <p14:creationId xmlns:p14="http://schemas.microsoft.com/office/powerpoint/2010/main" val="781908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671" y="1520043"/>
            <a:ext cx="8534400" cy="186442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5474" y="4073235"/>
            <a:ext cx="8534400" cy="1045029"/>
          </a:xfrm>
        </p:spPr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59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255" y="680400"/>
            <a:ext cx="107836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</a:rPr>
              <a:t>Цель: </a:t>
            </a:r>
          </a:p>
          <a:p>
            <a:r>
              <a:rPr lang="ru-RU" dirty="0">
                <a:solidFill>
                  <a:schemeClr val="bg2"/>
                </a:solidFill>
              </a:rPr>
              <a:t> Познакомить детей с характерными признаками осени, развивать познавательную активность детей через совместную деятельность экологического содержания.</a:t>
            </a:r>
          </a:p>
          <a:p>
            <a:endParaRPr lang="ru-RU" dirty="0">
              <a:solidFill>
                <a:schemeClr val="bg2"/>
              </a:solidFill>
            </a:endParaRPr>
          </a:p>
          <a:p>
            <a:r>
              <a:rPr lang="ru-RU" b="1" dirty="0">
                <a:solidFill>
                  <a:schemeClr val="bg2"/>
                </a:solidFill>
              </a:rPr>
              <a:t>Задачи:</a:t>
            </a:r>
          </a:p>
          <a:p>
            <a:r>
              <a:rPr lang="ru-RU" dirty="0">
                <a:solidFill>
                  <a:schemeClr val="bg2"/>
                </a:solidFill>
              </a:rPr>
              <a:t>1. Дать элементарные представления об осени как времени года; </a:t>
            </a:r>
          </a:p>
          <a:p>
            <a:r>
              <a:rPr lang="ru-RU" dirty="0">
                <a:solidFill>
                  <a:schemeClr val="bg2"/>
                </a:solidFill>
              </a:rPr>
              <a:t>2. Формировать умение детей рассматривать иллюстрации, отвечать на вопросы воспитателя.</a:t>
            </a:r>
          </a:p>
          <a:p>
            <a:r>
              <a:rPr lang="ru-RU" dirty="0">
                <a:solidFill>
                  <a:schemeClr val="bg2"/>
                </a:solidFill>
              </a:rPr>
              <a:t>3. Побуждать детей выражать свои чувства и эмоции при помощи активной речи, обогащать словарь детей: осень, лист, листопад, ветер, дождик, зонт, грибы, осенний урожай.</a:t>
            </a:r>
          </a:p>
          <a:p>
            <a:r>
              <a:rPr lang="ru-RU" dirty="0">
                <a:solidFill>
                  <a:schemeClr val="bg2"/>
                </a:solidFill>
              </a:rPr>
              <a:t>4. Развивать творческие способности детей и любознательность.</a:t>
            </a:r>
          </a:p>
          <a:p>
            <a:r>
              <a:rPr lang="ru-RU" dirty="0">
                <a:solidFill>
                  <a:schemeClr val="bg2"/>
                </a:solidFill>
              </a:rPr>
              <a:t>5. Воспитывать бережное и заботливое отношение к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355046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970" y="224589"/>
            <a:ext cx="11030700" cy="1491916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</a:rPr>
              <a:t>Осенью на улице начинает холодать. Люди одеваются теплее, чем летом – в теплые шапки, пальто и куртки, переобуваются в ботинки и сапоги.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Samsung\Google Диск\добро\написать\два года\new\картинки осень\4e76e24926ad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70" y="1548063"/>
            <a:ext cx="4347411" cy="502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Samsung\Google Диск\добро\написать\два года\new\картинки осень\948c2d6a14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0167" y="1548063"/>
            <a:ext cx="4652211" cy="50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50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686" y="316385"/>
            <a:ext cx="9289792" cy="9349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chemeClr val="bg1"/>
                </a:solidFill>
              </a:rPr>
              <a:t>Вместе с холодами осенью начинаются дожди. Все чаще моросит осенний дождик.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6" descr="http://animashki2010.ucoz.ru/_ph/17/2/70565364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1" y="1251285"/>
            <a:ext cx="10507578" cy="54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4482" y="3182587"/>
            <a:ext cx="70050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К нам на звонкой тонкой ножке 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Дождик скачет по дорожке.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А на лужице – круги,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Это дождика шаги.</a:t>
            </a:r>
          </a:p>
        </p:txBody>
      </p:sp>
    </p:spTree>
    <p:extLst>
      <p:ext uri="{BB962C8B-B14F-4D97-AF65-F5344CB8AC3E}">
        <p14:creationId xmlns:p14="http://schemas.microsoft.com/office/powerpoint/2010/main" val="314671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848" y="366596"/>
            <a:ext cx="9053554" cy="607182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chemeClr val="bg1"/>
                </a:solidFill>
              </a:rPr>
              <a:t>Люди ходят под зонтиками, на улице много луж.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9" y="1270661"/>
            <a:ext cx="5056918" cy="53557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70" y="1270661"/>
            <a:ext cx="4445290" cy="5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7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6" y="284300"/>
            <a:ext cx="11346759" cy="1143447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меняют свой цвет, потому что с наступлением осени солнышко светит все меньше, и им не хватает солнечного света, чтобы оставаться зелеными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www.greenmama.ru/dn_images/01/66/18/70/1298018025solnishko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6" y="1529200"/>
            <a:ext cx="2608262" cy="262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clker.com/cliparts/2/2/e/3/1228428511169123817sivvus_weather_symbols_3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1" y="2657311"/>
            <a:ext cx="3409800" cy="208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img-fotki.yandex.ru/get/5113/111874181.4e/0_8c134_7b03fa1c_XL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08" y="1543531"/>
            <a:ext cx="8680783" cy="52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18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456" y="307218"/>
            <a:ext cx="8553593" cy="785313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</a:rPr>
              <a:t>Дует сильный ветер, опадают листья с деревьев. Начинается пора листопада.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52" y="1092531"/>
            <a:ext cx="10068896" cy="5624773"/>
          </a:xfrm>
        </p:spPr>
      </p:pic>
    </p:spTree>
    <p:extLst>
      <p:ext uri="{BB962C8B-B14F-4D97-AF65-F5344CB8AC3E}">
        <p14:creationId xmlns:p14="http://schemas.microsoft.com/office/powerpoint/2010/main" val="3741366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583" y="5314122"/>
            <a:ext cx="11224591" cy="1294498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solidFill>
                  <a:schemeClr val="bg1"/>
                </a:solidFill>
              </a:rPr>
              <a:t>многие птицы улетают на юг. Они улетают, потому что осенью и зимой очень холодно, птицам нечего есть – исчезают насекомые и растения - трава и листья деревьев.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5" y="249380"/>
            <a:ext cx="8415129" cy="5082745"/>
          </a:xfrm>
        </p:spPr>
      </p:pic>
    </p:spTree>
    <p:extLst>
      <p:ext uri="{BB962C8B-B14F-4D97-AF65-F5344CB8AC3E}">
        <p14:creationId xmlns:p14="http://schemas.microsoft.com/office/powerpoint/2010/main" val="224036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383" y="5327374"/>
            <a:ext cx="10946295" cy="1391477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звери начинают готовиться к зиме. </a:t>
            </a:r>
            <a:b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стараются сделать побольше запасов еды на зиму. </a:t>
            </a:r>
            <a:b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зимой добыть еду не так уж просто!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" y="376759"/>
            <a:ext cx="5528268" cy="467758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65" y="425377"/>
            <a:ext cx="6204129" cy="465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9138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244</Words>
  <Application>Microsoft Office PowerPoint</Application>
  <PresentationFormat>Широкоэкранный</PresentationFormat>
  <Paragraphs>21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Century Gothic</vt:lpstr>
      <vt:lpstr>Times New Roman</vt:lpstr>
      <vt:lpstr>Wingdings 3</vt:lpstr>
      <vt:lpstr>Сектор</vt:lpstr>
      <vt:lpstr>                         Презентация                       по теме: «Осень»       (младший дошкольный возраст)  </vt:lpstr>
      <vt:lpstr>Презентация PowerPoint</vt:lpstr>
      <vt:lpstr>Осенью на улице начинает холодать. Люди одеваются теплее, чем летом – в теплые шапки, пальто и куртки, переобуваются в ботинки и сапоги.</vt:lpstr>
      <vt:lpstr>Вместе с холодами осенью начинаются дожди. Все чаще моросит осенний дождик. </vt:lpstr>
      <vt:lpstr>Люди ходят под зонтиками, на улице много луж.</vt:lpstr>
      <vt:lpstr>Листья меняют свой цвет, потому что с наступлением осени солнышко светит все меньше, и им не хватает солнечного света, чтобы оставаться зелеными.</vt:lpstr>
      <vt:lpstr>Дует сильный ветер, опадают листья с деревьев. Начинается пора листопада.</vt:lpstr>
      <vt:lpstr>многие птицы улетают на юг. Они улетают, потому что осенью и зимой очень холодно, птицам нечего есть – исчезают насекомые и растения - трава и листья деревьев.</vt:lpstr>
      <vt:lpstr>Осенью звери начинают готовиться к зиме.  Они стараются сделать побольше запасов еды на зиму.  Ведь зимой добыть еду не так уж просто! </vt:lpstr>
      <vt:lpstr>Осенью созревает много овощей и фруктов.</vt:lpstr>
      <vt:lpstr>Осенью очень красиво!  Дети очень любят это время года.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Презентация                       по теме: «Осень»       (младший дошкольный возраст)  </dc:title>
  <cp:lastModifiedBy>Hp</cp:lastModifiedBy>
  <cp:revision>2</cp:revision>
  <dcterms:modified xsi:type="dcterms:W3CDTF">2023-09-24T16:06:41Z</dcterms:modified>
</cp:coreProperties>
</file>